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3" r:id="rId1"/>
  </p:sldMasterIdLst>
  <p:notesMasterIdLst>
    <p:notesMasterId r:id="rId6"/>
  </p:notesMasterIdLst>
  <p:handoutMasterIdLst>
    <p:handoutMasterId r:id="rId7"/>
  </p:handoutMasterIdLst>
  <p:sldIdLst>
    <p:sldId id="3647" r:id="rId2"/>
    <p:sldId id="3639" r:id="rId3"/>
    <p:sldId id="3617" r:id="rId4"/>
    <p:sldId id="3640" r:id="rId5"/>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DBF"/>
    <a:srgbClr val="FE8787"/>
    <a:srgbClr val="CDB2FF"/>
    <a:srgbClr val="CD00C0"/>
    <a:srgbClr val="FF7868"/>
    <a:srgbClr val="FAD501"/>
    <a:srgbClr val="1E2346"/>
    <a:srgbClr val="7DACFA"/>
    <a:srgbClr val="0E2233"/>
    <a:srgbClr val="05A9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p:restoredTop sz="87604"/>
  </p:normalViewPr>
  <p:slideViewPr>
    <p:cSldViewPr snapToGrid="0">
      <p:cViewPr varScale="1">
        <p:scale>
          <a:sx n="104" d="100"/>
          <a:sy n="104" d="100"/>
        </p:scale>
        <p:origin x="2072" y="200"/>
      </p:cViewPr>
      <p:guideLst/>
    </p:cSldViewPr>
  </p:slideViewPr>
  <p:notesTextViewPr>
    <p:cViewPr>
      <p:scale>
        <a:sx n="1" d="1"/>
        <a:sy n="1" d="1"/>
      </p:scale>
      <p:origin x="0" y="0"/>
    </p:cViewPr>
  </p:notesTextViewPr>
  <p:notesViewPr>
    <p:cSldViewPr snapToGrid="0">
      <p:cViewPr varScale="1">
        <p:scale>
          <a:sx n="116" d="100"/>
          <a:sy n="116" d="100"/>
        </p:scale>
        <p:origin x="450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handoutMaster" Target="handoutMasters/handout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3F78873-8F3A-1D7E-B716-DD8E6F8963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8F8DB5B-F954-F68C-F953-7728318B5A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9F4B62-2259-8B43-B4D0-9772E929F16C}" type="datetimeFigureOut">
              <a:rPr lang="fr-FR" smtClean="0"/>
              <a:t>04/06/2024</a:t>
            </a:fld>
            <a:endParaRPr lang="fr-FR"/>
          </a:p>
        </p:txBody>
      </p:sp>
      <p:sp>
        <p:nvSpPr>
          <p:cNvPr id="4" name="Espace réservé du pied de page 3">
            <a:extLst>
              <a:ext uri="{FF2B5EF4-FFF2-40B4-BE49-F238E27FC236}">
                <a16:creationId xmlns:a16="http://schemas.microsoft.com/office/drawing/2014/main" id="{F38C54BB-ED80-17C2-8B61-6B5F049D27B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4F7040A8-BE5A-85E2-B4D1-6E0AF4B731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91E7F6-06FA-7342-BFE8-D2599EA90863}" type="slidenum">
              <a:rPr lang="fr-FR" smtClean="0"/>
              <a:t>‹N°›</a:t>
            </a:fld>
            <a:endParaRPr lang="fr-FR"/>
          </a:p>
        </p:txBody>
      </p:sp>
    </p:spTree>
    <p:extLst>
      <p:ext uri="{BB962C8B-B14F-4D97-AF65-F5344CB8AC3E}">
        <p14:creationId xmlns:p14="http://schemas.microsoft.com/office/powerpoint/2010/main" val="177353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68DC6B-29BB-9347-8F3E-6FA4600826F8}" type="datetimeFigureOut">
              <a:rPr lang="fr-FR" smtClean="0"/>
              <a:t>04/06/2024</a:t>
            </a:fld>
            <a:endParaRPr lang="fr-FR"/>
          </a:p>
        </p:txBody>
      </p:sp>
      <p:sp>
        <p:nvSpPr>
          <p:cNvPr id="4" name="Espace réservé de l'image des diapositives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61C72-AE47-4F4D-B14A-17E21874DC86}" type="slidenum">
              <a:rPr lang="fr-FR" smtClean="0"/>
              <a:t>‹N°›</a:t>
            </a:fld>
            <a:endParaRPr lang="fr-FR"/>
          </a:p>
        </p:txBody>
      </p:sp>
    </p:spTree>
    <p:extLst>
      <p:ext uri="{BB962C8B-B14F-4D97-AF65-F5344CB8AC3E}">
        <p14:creationId xmlns:p14="http://schemas.microsoft.com/office/powerpoint/2010/main" val="476346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L’INTÉRÊT : du pharmacien parfois centré sur le business uniquement et qui est parfois difficile à conquérir de façon plus émotionnelle </a:t>
            </a:r>
          </a:p>
          <a:p>
            <a:r>
              <a:rPr lang="fr-FR" dirty="0"/>
              <a:t>LA CONCURRENCE : acharnée qui a inondé le marché, qui est ancrée et présente </a:t>
            </a:r>
          </a:p>
          <a:p>
            <a:r>
              <a:rPr lang="fr-FR" dirty="0"/>
              <a:t>LE POIDS DE L’HISTOIRE : un historique parfois tenace contraignant la combativité </a:t>
            </a:r>
          </a:p>
          <a:p>
            <a:r>
              <a:rPr lang="fr-FR" dirty="0"/>
              <a:t>LES HABITUDES : de prescriptions à faire basculer et aussi les siennes, dans son approche, les habitudes d’une culture scientifique, d’une approche plus rationnelle</a:t>
            </a:r>
          </a:p>
          <a:p>
            <a:r>
              <a:rPr lang="fr-FR" dirty="0"/>
              <a:t>L’EFFORT : la sensation d’avoir beaucoup tenté et que ça ne change pas pour autant, et comme le terrain de jeu est immense avec beaucoup de pharmacie ca offre le pouvoir de passer de l’une à l’autre assez rapidement mais cela nécessite aussi beaucoup d’efforts </a:t>
            </a:r>
          </a:p>
          <a:p>
            <a:endParaRPr lang="fr-FR" dirty="0"/>
          </a:p>
        </p:txBody>
      </p:sp>
      <p:sp>
        <p:nvSpPr>
          <p:cNvPr id="4" name="Espace réservé du numéro de diapositive 3"/>
          <p:cNvSpPr>
            <a:spLocks noGrp="1"/>
          </p:cNvSpPr>
          <p:nvPr>
            <p:ph type="sldNum" sz="quarter" idx="5"/>
          </p:nvPr>
        </p:nvSpPr>
        <p:spPr/>
        <p:txBody>
          <a:bodyPr/>
          <a:lstStyle/>
          <a:p>
            <a:fld id="{92261C72-AE47-4F4D-B14A-17E21874DC86}" type="slidenum">
              <a:rPr lang="fr-FR" smtClean="0"/>
              <a:t>3</a:t>
            </a:fld>
            <a:endParaRPr lang="fr-FR"/>
          </a:p>
        </p:txBody>
      </p:sp>
    </p:spTree>
    <p:extLst>
      <p:ext uri="{BB962C8B-B14F-4D97-AF65-F5344CB8AC3E}">
        <p14:creationId xmlns:p14="http://schemas.microsoft.com/office/powerpoint/2010/main" val="535934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L’INTÉRÊT : du pharmacien parfois centré sur le business uniquement et qui est parfois difficile à conquérir de façon plus émotionnelle </a:t>
            </a:r>
          </a:p>
          <a:p>
            <a:r>
              <a:rPr lang="fr-FR" dirty="0"/>
              <a:t>LA CONCURRENCE : acharnée qui a inondé le marché, qui est ancrée et présente </a:t>
            </a:r>
          </a:p>
          <a:p>
            <a:r>
              <a:rPr lang="fr-FR" dirty="0"/>
              <a:t>LE POIDS DE L’HISTOIRE : un historique parfois tenace contraignant la combativité </a:t>
            </a:r>
          </a:p>
          <a:p>
            <a:r>
              <a:rPr lang="fr-FR" dirty="0"/>
              <a:t>LES HABITUDES : de prescriptions à faire basculer et aussi les siennes, dans son approche, les habitudes d’une culture scientifique, d’une approche plus rationnelle</a:t>
            </a:r>
          </a:p>
          <a:p>
            <a:r>
              <a:rPr lang="fr-FR" dirty="0"/>
              <a:t>L’EFFORT : la sensation d’avoir beaucoup tenté et que ça ne change pas pour autant, et comme le terrain de jeu est immense avec beaucoup de pharmacie ca offre le pouvoir de passer de l’une à l’autre assez rapidement mais cela nécessite aussi beaucoup d’efforts </a:t>
            </a:r>
          </a:p>
          <a:p>
            <a:endParaRPr lang="fr-FR" dirty="0"/>
          </a:p>
        </p:txBody>
      </p:sp>
      <p:sp>
        <p:nvSpPr>
          <p:cNvPr id="4" name="Espace réservé du numéro de diapositive 3"/>
          <p:cNvSpPr>
            <a:spLocks noGrp="1"/>
          </p:cNvSpPr>
          <p:nvPr>
            <p:ph type="sldNum" sz="quarter" idx="5"/>
          </p:nvPr>
        </p:nvSpPr>
        <p:spPr/>
        <p:txBody>
          <a:bodyPr/>
          <a:lstStyle/>
          <a:p>
            <a:fld id="{92261C72-AE47-4F4D-B14A-17E21874DC86}" type="slidenum">
              <a:rPr lang="fr-FR" smtClean="0"/>
              <a:t>4</a:t>
            </a:fld>
            <a:endParaRPr lang="fr-FR"/>
          </a:p>
        </p:txBody>
      </p:sp>
    </p:spTree>
    <p:extLst>
      <p:ext uri="{BB962C8B-B14F-4D97-AF65-F5344CB8AC3E}">
        <p14:creationId xmlns:p14="http://schemas.microsoft.com/office/powerpoint/2010/main" val="407039323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png"/><Relationship Id="rId3" Type="http://schemas.microsoft.com/office/2007/relationships/hdphoto" Target="../media/hdphoto1.wdp"/><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2" Type="http://schemas.openxmlformats.org/officeDocument/2006/relationships/image" Target="../media/image1.pn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png"/><Relationship Id="rId3" Type="http://schemas.microsoft.com/office/2007/relationships/hdphoto" Target="../media/hdphoto1.wdp"/><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2" Type="http://schemas.openxmlformats.org/officeDocument/2006/relationships/image" Target="../media/image1.pn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svg"/><Relationship Id="rId18" Type="http://schemas.openxmlformats.org/officeDocument/2006/relationships/image" Target="../media/image29.png"/><Relationship Id="rId3" Type="http://schemas.microsoft.com/office/2007/relationships/hdphoto" Target="../media/hdphoto1.wdp"/><Relationship Id="rId21" Type="http://schemas.openxmlformats.org/officeDocument/2006/relationships/image" Target="../media/image32.svg"/><Relationship Id="rId7" Type="http://schemas.openxmlformats.org/officeDocument/2006/relationships/image" Target="../media/image7.svg"/><Relationship Id="rId12" Type="http://schemas.openxmlformats.org/officeDocument/2006/relationships/image" Target="../media/image16.png"/><Relationship Id="rId17" Type="http://schemas.openxmlformats.org/officeDocument/2006/relationships/image" Target="../media/image28.svg"/><Relationship Id="rId2" Type="http://schemas.openxmlformats.org/officeDocument/2006/relationships/image" Target="../media/image26.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23.svg"/><Relationship Id="rId23" Type="http://schemas.openxmlformats.org/officeDocument/2006/relationships/image" Target="../media/image34.svg"/><Relationship Id="rId10" Type="http://schemas.openxmlformats.org/officeDocument/2006/relationships/image" Target="../media/image10.png"/><Relationship Id="rId19" Type="http://schemas.openxmlformats.org/officeDocument/2006/relationships/image" Target="../media/image30.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22.png"/><Relationship Id="rId22" Type="http://schemas.openxmlformats.org/officeDocument/2006/relationships/image" Target="../media/image3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23.svg"/><Relationship Id="rId26" Type="http://schemas.openxmlformats.org/officeDocument/2006/relationships/image" Target="../media/image34.sv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22.png"/><Relationship Id="rId25" Type="http://schemas.openxmlformats.org/officeDocument/2006/relationships/image" Target="../media/image33.png"/><Relationship Id="rId2" Type="http://schemas.openxmlformats.org/officeDocument/2006/relationships/image" Target="../media/image35.emf"/><Relationship Id="rId16" Type="http://schemas.openxmlformats.org/officeDocument/2006/relationships/image" Target="../media/image17.svg"/><Relationship Id="rId20" Type="http://schemas.openxmlformats.org/officeDocument/2006/relationships/image" Target="../media/image3.sv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19.sv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18.png"/><Relationship Id="rId10" Type="http://schemas.openxmlformats.org/officeDocument/2006/relationships/image" Target="../media/image11.svg"/><Relationship Id="rId19" Type="http://schemas.openxmlformats.org/officeDocument/2006/relationships/image" Target="../media/image2.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5.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33.png"/><Relationship Id="rId3" Type="http://schemas.microsoft.com/office/2007/relationships/hdphoto" Target="../media/hdphoto2.wdp"/><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36.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3.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png"/><Relationship Id="rId27" Type="http://schemas.openxmlformats.org/officeDocument/2006/relationships/image" Target="../media/image34.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33.png"/><Relationship Id="rId3" Type="http://schemas.microsoft.com/office/2007/relationships/hdphoto" Target="../media/hdphoto2.wdp"/><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36.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3.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png"/><Relationship Id="rId27" Type="http://schemas.openxmlformats.org/officeDocument/2006/relationships/image" Target="../media/image34.svg"/></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4.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9.jpeg"/><Relationship Id="rId4" Type="http://schemas.openxmlformats.org/officeDocument/2006/relationships/image" Target="../media/image38.jpg"/></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4.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9.jpeg"/><Relationship Id="rId4" Type="http://schemas.openxmlformats.org/officeDocument/2006/relationships/image" Target="../media/image38.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blipFill dpi="0" rotWithShape="1">
          <a:blip r:embed="rId2">
            <a:extLst>
              <a:ext uri="{BEBA8EAE-BF5A-486C-A8C5-ECC9F3942E4B}">
                <a14:imgProps xmlns:a14="http://schemas.microsoft.com/office/drawing/2010/main">
                  <a14:imgLayer r:embed="rId3">
                    <a14:imgEffect>
                      <a14:artisticBlur radius="20"/>
                    </a14:imgEffect>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A23F34-30E9-8F4B-FB09-D85731316B03}"/>
              </a:ext>
            </a:extLst>
          </p:cNvPr>
          <p:cNvSpPr/>
          <p:nvPr userDrawn="1"/>
        </p:nvSpPr>
        <p:spPr>
          <a:xfrm>
            <a:off x="0" y="0"/>
            <a:ext cx="9906000" cy="6858000"/>
          </a:xfrm>
          <a:prstGeom prst="rect">
            <a:avLst/>
          </a:prstGeom>
          <a:gradFill>
            <a:gsLst>
              <a:gs pos="0">
                <a:srgbClr val="68B6FC"/>
              </a:gs>
              <a:gs pos="91000">
                <a:srgbClr val="AD9DFC"/>
              </a:gs>
              <a:gs pos="100000">
                <a:srgbClr val="D68FFC"/>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Graphique 12">
            <a:extLst>
              <a:ext uri="{FF2B5EF4-FFF2-40B4-BE49-F238E27FC236}">
                <a16:creationId xmlns:a16="http://schemas.microsoft.com/office/drawing/2014/main" id="{7C944D87-F264-EFFA-3413-D9A999288EC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5908" b="14763"/>
          <a:stretch/>
        </p:blipFill>
        <p:spPr>
          <a:xfrm>
            <a:off x="0" y="2960948"/>
            <a:ext cx="4269185" cy="3897052"/>
          </a:xfrm>
          <a:prstGeom prst="rect">
            <a:avLst/>
          </a:prstGeom>
          <a:effectLst>
            <a:outerShdw blurRad="927100" dist="38100" dir="2700000" algn="tl" rotWithShape="0">
              <a:prstClr val="black">
                <a:alpha val="40000"/>
              </a:prstClr>
            </a:outerShdw>
          </a:effectLst>
        </p:spPr>
      </p:pic>
      <p:pic>
        <p:nvPicPr>
          <p:cNvPr id="3" name="Graphique 2">
            <a:extLst>
              <a:ext uri="{FF2B5EF4-FFF2-40B4-BE49-F238E27FC236}">
                <a16:creationId xmlns:a16="http://schemas.microsoft.com/office/drawing/2014/main" id="{BB0505F0-5079-1B20-E318-492759628016}"/>
              </a:ext>
            </a:extLst>
          </p:cNvPr>
          <p:cNvPicPr>
            <a:picLocks noChangeAspect="1"/>
          </p:cNvPicPr>
          <p:nvPr userDrawn="1"/>
        </p:nvPicPr>
        <p:blipFill>
          <a:blip r:embed="rId6">
            <a:alphaModFix amt="46000"/>
            <a:extLst>
              <a:ext uri="{96DAC541-7B7A-43D3-8B79-37D633B846F1}">
                <asvg:svgBlip xmlns:asvg="http://schemas.microsoft.com/office/drawing/2016/SVG/main" r:embed="rId7"/>
              </a:ext>
            </a:extLst>
          </a:blip>
          <a:stretch>
            <a:fillRect/>
          </a:stretch>
        </p:blipFill>
        <p:spPr>
          <a:xfrm rot="19920095">
            <a:off x="429101" y="-84934"/>
            <a:ext cx="2514320" cy="2454969"/>
          </a:xfrm>
          <a:prstGeom prst="rect">
            <a:avLst/>
          </a:prstGeom>
          <a:effectLst/>
        </p:spPr>
      </p:pic>
      <p:pic>
        <p:nvPicPr>
          <p:cNvPr id="4" name="Graphique 3">
            <a:extLst>
              <a:ext uri="{FF2B5EF4-FFF2-40B4-BE49-F238E27FC236}">
                <a16:creationId xmlns:a16="http://schemas.microsoft.com/office/drawing/2014/main" id="{25AA1C1F-86F9-42E5-DB65-EFA224AE652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2764175">
            <a:off x="8035745" y="3397792"/>
            <a:ext cx="1980220" cy="1804065"/>
          </a:xfrm>
          <a:prstGeom prst="rect">
            <a:avLst/>
          </a:prstGeom>
          <a:effectLst>
            <a:outerShdw blurRad="927100" dist="38100" dir="2700000" algn="tl" rotWithShape="0">
              <a:prstClr val="black">
                <a:alpha val="40000"/>
              </a:prstClr>
            </a:outerShdw>
          </a:effectLst>
        </p:spPr>
      </p:pic>
      <p:pic>
        <p:nvPicPr>
          <p:cNvPr id="5" name="Graphique 4">
            <a:extLst>
              <a:ext uri="{FF2B5EF4-FFF2-40B4-BE49-F238E27FC236}">
                <a16:creationId xmlns:a16="http://schemas.microsoft.com/office/drawing/2014/main" id="{2365061A-8A7E-D021-0B75-D37118FCB86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64568" y="5949280"/>
            <a:ext cx="485775" cy="485775"/>
          </a:xfrm>
          <a:prstGeom prst="rect">
            <a:avLst/>
          </a:prstGeom>
          <a:effectLst>
            <a:outerShdw blurRad="927100" dist="38100" dir="2700000" algn="tl" rotWithShape="0">
              <a:prstClr val="black">
                <a:alpha val="40000"/>
              </a:prstClr>
            </a:outerShdw>
            <a:softEdge rad="25400"/>
          </a:effectLst>
        </p:spPr>
      </p:pic>
      <p:pic>
        <p:nvPicPr>
          <p:cNvPr id="6" name="Graphique 5">
            <a:extLst>
              <a:ext uri="{FF2B5EF4-FFF2-40B4-BE49-F238E27FC236}">
                <a16:creationId xmlns:a16="http://schemas.microsoft.com/office/drawing/2014/main" id="{DA4F43A2-EEB4-5F1D-9359-9D9063924119}"/>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40206" t="36290"/>
          <a:stretch/>
        </p:blipFill>
        <p:spPr>
          <a:xfrm rot="16200000">
            <a:off x="2946" y="5653332"/>
            <a:ext cx="1201724" cy="1207612"/>
          </a:xfrm>
          <a:prstGeom prst="rect">
            <a:avLst/>
          </a:prstGeom>
          <a:effectLst>
            <a:outerShdw blurRad="927100" dist="38100" dir="2700000" algn="tl" rotWithShape="0">
              <a:prstClr val="black">
                <a:alpha val="40000"/>
              </a:prstClr>
            </a:outerShdw>
            <a:softEdge rad="25400"/>
          </a:effectLst>
        </p:spPr>
      </p:pic>
      <p:pic>
        <p:nvPicPr>
          <p:cNvPr id="7" name="Graphique 6">
            <a:extLst>
              <a:ext uri="{FF2B5EF4-FFF2-40B4-BE49-F238E27FC236}">
                <a16:creationId xmlns:a16="http://schemas.microsoft.com/office/drawing/2014/main" id="{153850F5-5E27-C8A3-B7F9-3008800A251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455335" y="1736812"/>
            <a:ext cx="1438275" cy="1447800"/>
          </a:xfrm>
          <a:prstGeom prst="rect">
            <a:avLst/>
          </a:prstGeom>
          <a:effectLst>
            <a:outerShdw blurRad="927100" dist="38100" dir="2700000" algn="tl" rotWithShape="0">
              <a:prstClr val="black">
                <a:alpha val="40000"/>
              </a:prstClr>
            </a:outerShdw>
          </a:effectLst>
        </p:spPr>
      </p:pic>
      <p:pic>
        <p:nvPicPr>
          <p:cNvPr id="8" name="Graphique 7">
            <a:extLst>
              <a:ext uri="{FF2B5EF4-FFF2-40B4-BE49-F238E27FC236}">
                <a16:creationId xmlns:a16="http://schemas.microsoft.com/office/drawing/2014/main" id="{F2F44D40-6EA1-242A-3541-F34613BBDF2C}"/>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673080" y="-351420"/>
            <a:ext cx="2590800" cy="2457450"/>
          </a:xfrm>
          <a:prstGeom prst="rect">
            <a:avLst/>
          </a:prstGeom>
          <a:effectLst>
            <a:outerShdw blurRad="927100" dist="38100" dir="2700000" algn="tl" rotWithShape="0">
              <a:prstClr val="black">
                <a:alpha val="40000"/>
              </a:prstClr>
            </a:outerShdw>
          </a:effectLst>
        </p:spPr>
      </p:pic>
      <p:pic>
        <p:nvPicPr>
          <p:cNvPr id="9" name="Graphique 8">
            <a:extLst>
              <a:ext uri="{FF2B5EF4-FFF2-40B4-BE49-F238E27FC236}">
                <a16:creationId xmlns:a16="http://schemas.microsoft.com/office/drawing/2014/main" id="{9F5872BF-8467-D0D0-1E54-797A5BE4AF9F}"/>
              </a:ext>
            </a:extLst>
          </p:cNvPr>
          <p:cNvPicPr>
            <a:picLocks noChangeAspect="1"/>
          </p:cNvPicPr>
          <p:nvPr userDrawn="1"/>
        </p:nvPicPr>
        <p:blipFill rotWithShape="1">
          <a:blip r:embed="rId18">
            <a:extLst>
              <a:ext uri="{96DAC541-7B7A-43D3-8B79-37D633B846F1}">
                <asvg:svgBlip xmlns:asvg="http://schemas.microsoft.com/office/drawing/2016/SVG/main" r:embed="rId19"/>
              </a:ext>
            </a:extLst>
          </a:blip>
          <a:srcRect t="13015" r="41637"/>
          <a:stretch/>
        </p:blipFill>
        <p:spPr>
          <a:xfrm rot="5400000">
            <a:off x="7803232" y="4755233"/>
            <a:ext cx="1628800" cy="2576736"/>
          </a:xfrm>
          <a:prstGeom prst="rect">
            <a:avLst/>
          </a:prstGeom>
          <a:effectLst>
            <a:outerShdw blurRad="927100" dist="38100" dir="2700000" algn="tl" rotWithShape="0">
              <a:prstClr val="black">
                <a:alpha val="40000"/>
              </a:prstClr>
            </a:outerShdw>
            <a:softEdge rad="25400"/>
          </a:effectLst>
        </p:spPr>
      </p:pic>
      <p:pic>
        <p:nvPicPr>
          <p:cNvPr id="10" name="Graphique 9">
            <a:extLst>
              <a:ext uri="{FF2B5EF4-FFF2-40B4-BE49-F238E27FC236}">
                <a16:creationId xmlns:a16="http://schemas.microsoft.com/office/drawing/2014/main" id="{246B0E27-775A-01FB-B51C-507CCDF28792}"/>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385048" y="3248980"/>
            <a:ext cx="2371725" cy="2352675"/>
          </a:xfrm>
          <a:prstGeom prst="rect">
            <a:avLst/>
          </a:prstGeom>
          <a:effectLst>
            <a:outerShdw blurRad="927100" dist="38100" dir="2700000" algn="tl" rotWithShape="0">
              <a:prstClr val="black">
                <a:alpha val="40000"/>
              </a:prstClr>
            </a:outerShdw>
            <a:softEdge rad="25400"/>
          </a:effectLst>
        </p:spPr>
      </p:pic>
      <p:pic>
        <p:nvPicPr>
          <p:cNvPr id="11" name="Graphique 10">
            <a:extLst>
              <a:ext uri="{FF2B5EF4-FFF2-40B4-BE49-F238E27FC236}">
                <a16:creationId xmlns:a16="http://schemas.microsoft.com/office/drawing/2014/main" id="{2B5EA57F-1C50-3E85-F45A-F8F959958A9C}"/>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t="25285" r="6174"/>
          <a:stretch/>
        </p:blipFill>
        <p:spPr>
          <a:xfrm>
            <a:off x="6321153" y="0"/>
            <a:ext cx="3584848" cy="3427512"/>
          </a:xfrm>
          <a:prstGeom prst="rect">
            <a:avLst/>
          </a:prstGeom>
          <a:effectLst>
            <a:outerShdw blurRad="927100" dist="38100" dir="2700000" algn="tl" rotWithShape="0">
              <a:prstClr val="black">
                <a:alpha val="40000"/>
              </a:prstClr>
            </a:outerShdw>
            <a:softEdge rad="25400"/>
          </a:effectLst>
        </p:spPr>
      </p:pic>
      <p:pic>
        <p:nvPicPr>
          <p:cNvPr id="12" name="Graphique 11">
            <a:extLst>
              <a:ext uri="{FF2B5EF4-FFF2-40B4-BE49-F238E27FC236}">
                <a16:creationId xmlns:a16="http://schemas.microsoft.com/office/drawing/2014/main" id="{0FC4BD1D-35F5-AF7F-AEA7-4B7F4802FABE}"/>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997116" y="620688"/>
            <a:ext cx="523875" cy="523875"/>
          </a:xfrm>
          <a:prstGeom prst="rect">
            <a:avLst/>
          </a:prstGeom>
          <a:effectLst>
            <a:outerShdw blurRad="927100" dist="38100" dir="2700000" algn="tl" rotWithShape="0">
              <a:prstClr val="black">
                <a:alpha val="40000"/>
              </a:prstClr>
            </a:outerShdw>
            <a:softEdge rad="25400"/>
          </a:effectLst>
        </p:spPr>
      </p:pic>
      <p:pic>
        <p:nvPicPr>
          <p:cNvPr id="14" name="Graphique 13">
            <a:extLst>
              <a:ext uri="{FF2B5EF4-FFF2-40B4-BE49-F238E27FC236}">
                <a16:creationId xmlns:a16="http://schemas.microsoft.com/office/drawing/2014/main" id="{A77BE078-43CC-F6A6-5E1C-8831F13481AF}"/>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401272" y="3753036"/>
            <a:ext cx="476250" cy="476250"/>
          </a:xfrm>
          <a:prstGeom prst="rect">
            <a:avLst/>
          </a:prstGeom>
          <a:effectLst>
            <a:outerShdw blurRad="927100" dist="38100" dir="2700000" algn="tl" rotWithShape="0">
              <a:prstClr val="black">
                <a:alpha val="40000"/>
              </a:prstClr>
            </a:outerShdw>
            <a:softEdge rad="25400"/>
          </a:effectLst>
        </p:spPr>
      </p:pic>
      <p:grpSp>
        <p:nvGrpSpPr>
          <p:cNvPr id="20" name="Graphique 17">
            <a:extLst>
              <a:ext uri="{FF2B5EF4-FFF2-40B4-BE49-F238E27FC236}">
                <a16:creationId xmlns:a16="http://schemas.microsoft.com/office/drawing/2014/main" id="{987489C4-BB3F-78DA-E753-028501335716}"/>
              </a:ext>
            </a:extLst>
          </p:cNvPr>
          <p:cNvGrpSpPr/>
          <p:nvPr userDrawn="1"/>
        </p:nvGrpSpPr>
        <p:grpSpPr>
          <a:xfrm rot="5400000">
            <a:off x="5980382" y="5433422"/>
            <a:ext cx="973259" cy="1875895"/>
            <a:chOff x="-7000328" y="2316225"/>
            <a:chExt cx="421290" cy="812010"/>
          </a:xfrm>
          <a:noFill/>
        </p:grpSpPr>
        <p:sp>
          <p:nvSpPr>
            <p:cNvPr id="21" name="Forme libre : forme 20">
              <a:extLst>
                <a:ext uri="{FF2B5EF4-FFF2-40B4-BE49-F238E27FC236}">
                  <a16:creationId xmlns:a16="http://schemas.microsoft.com/office/drawing/2014/main" id="{73A0DC67-315B-3F36-F6EB-342E348F3B23}"/>
                </a:ext>
              </a:extLst>
            </p:cNvPr>
            <p:cNvSpPr/>
            <p:nvPr/>
          </p:nvSpPr>
          <p:spPr>
            <a:xfrm>
              <a:off x="-7000328" y="2316225"/>
              <a:ext cx="421290" cy="812010"/>
            </a:xfrm>
            <a:custGeom>
              <a:avLst/>
              <a:gdLst>
                <a:gd name="connsiteX0" fmla="*/ 390811 w 421290"/>
                <a:gd name="connsiteY0" fmla="*/ 796770 h 812010"/>
                <a:gd name="connsiteX1" fmla="*/ 406051 w 421290"/>
                <a:gd name="connsiteY1" fmla="*/ 781530 h 812010"/>
                <a:gd name="connsiteX2" fmla="*/ 421291 w 421290"/>
                <a:gd name="connsiteY2" fmla="*/ 796770 h 812010"/>
                <a:gd name="connsiteX3" fmla="*/ 406051 w 421290"/>
                <a:gd name="connsiteY3" fmla="*/ 812010 h 812010"/>
                <a:gd name="connsiteX4" fmla="*/ 390811 w 421290"/>
                <a:gd name="connsiteY4" fmla="*/ 796770 h 812010"/>
                <a:gd name="connsiteX5" fmla="*/ 342995 w 421290"/>
                <a:gd name="connsiteY5" fmla="*/ 807152 h 812010"/>
                <a:gd name="connsiteX6" fmla="*/ 330232 w 421290"/>
                <a:gd name="connsiteY6" fmla="*/ 789722 h 812010"/>
                <a:gd name="connsiteX7" fmla="*/ 347663 w 421290"/>
                <a:gd name="connsiteY7" fmla="*/ 776958 h 812010"/>
                <a:gd name="connsiteX8" fmla="*/ 360331 w 421290"/>
                <a:gd name="connsiteY8" fmla="*/ 794389 h 812010"/>
                <a:gd name="connsiteX9" fmla="*/ 345281 w 421290"/>
                <a:gd name="connsiteY9" fmla="*/ 807248 h 812010"/>
                <a:gd name="connsiteX10" fmla="*/ 342900 w 421290"/>
                <a:gd name="connsiteY10" fmla="*/ 807057 h 812010"/>
                <a:gd name="connsiteX11" fmla="*/ 281464 w 421290"/>
                <a:gd name="connsiteY11" fmla="*/ 792484 h 812010"/>
                <a:gd name="connsiteX12" fmla="*/ 271653 w 421290"/>
                <a:gd name="connsiteY12" fmla="*/ 773243 h 812010"/>
                <a:gd name="connsiteX13" fmla="*/ 290894 w 421290"/>
                <a:gd name="connsiteY13" fmla="*/ 763433 h 812010"/>
                <a:gd name="connsiteX14" fmla="*/ 300704 w 421290"/>
                <a:gd name="connsiteY14" fmla="*/ 782673 h 812010"/>
                <a:gd name="connsiteX15" fmla="*/ 286131 w 421290"/>
                <a:gd name="connsiteY15" fmla="*/ 793246 h 812010"/>
                <a:gd name="connsiteX16" fmla="*/ 281464 w 421290"/>
                <a:gd name="connsiteY16" fmla="*/ 792484 h 812010"/>
                <a:gd name="connsiteX17" fmla="*/ 222980 w 421290"/>
                <a:gd name="connsiteY17" fmla="*/ 768386 h 812010"/>
                <a:gd name="connsiteX18" fmla="*/ 216313 w 421290"/>
                <a:gd name="connsiteY18" fmla="*/ 747907 h 812010"/>
                <a:gd name="connsiteX19" fmla="*/ 236696 w 421290"/>
                <a:gd name="connsiteY19" fmla="*/ 741239 h 812010"/>
                <a:gd name="connsiteX20" fmla="*/ 243364 w 421290"/>
                <a:gd name="connsiteY20" fmla="*/ 761718 h 812010"/>
                <a:gd name="connsiteX21" fmla="*/ 229838 w 421290"/>
                <a:gd name="connsiteY21" fmla="*/ 770100 h 812010"/>
                <a:gd name="connsiteX22" fmla="*/ 222980 w 421290"/>
                <a:gd name="connsiteY22" fmla="*/ 768386 h 812010"/>
                <a:gd name="connsiteX23" fmla="*/ 168878 w 421290"/>
                <a:gd name="connsiteY23" fmla="*/ 735429 h 812010"/>
                <a:gd name="connsiteX24" fmla="*/ 165449 w 421290"/>
                <a:gd name="connsiteY24" fmla="*/ 714188 h 812010"/>
                <a:gd name="connsiteX25" fmla="*/ 186690 w 421290"/>
                <a:gd name="connsiteY25" fmla="*/ 710759 h 812010"/>
                <a:gd name="connsiteX26" fmla="*/ 190119 w 421290"/>
                <a:gd name="connsiteY26" fmla="*/ 732000 h 812010"/>
                <a:gd name="connsiteX27" fmla="*/ 177737 w 421290"/>
                <a:gd name="connsiteY27" fmla="*/ 738287 h 812010"/>
                <a:gd name="connsiteX28" fmla="*/ 168783 w 421290"/>
                <a:gd name="connsiteY28" fmla="*/ 735429 h 812010"/>
                <a:gd name="connsiteX29" fmla="*/ 120587 w 421290"/>
                <a:gd name="connsiteY29" fmla="*/ 694567 h 812010"/>
                <a:gd name="connsiteX30" fmla="*/ 120587 w 421290"/>
                <a:gd name="connsiteY30" fmla="*/ 673040 h 812010"/>
                <a:gd name="connsiteX31" fmla="*/ 142113 w 421290"/>
                <a:gd name="connsiteY31" fmla="*/ 673040 h 812010"/>
                <a:gd name="connsiteX32" fmla="*/ 142304 w 421290"/>
                <a:gd name="connsiteY32" fmla="*/ 694567 h 812010"/>
                <a:gd name="connsiteX33" fmla="*/ 131445 w 421290"/>
                <a:gd name="connsiteY33" fmla="*/ 699044 h 812010"/>
                <a:gd name="connsiteX34" fmla="*/ 120682 w 421290"/>
                <a:gd name="connsiteY34" fmla="*/ 694662 h 812010"/>
                <a:gd name="connsiteX35" fmla="*/ 79248 w 421290"/>
                <a:gd name="connsiteY35" fmla="*/ 646751 h 812010"/>
                <a:gd name="connsiteX36" fmla="*/ 82487 w 421290"/>
                <a:gd name="connsiteY36" fmla="*/ 625415 h 812010"/>
                <a:gd name="connsiteX37" fmla="*/ 103823 w 421290"/>
                <a:gd name="connsiteY37" fmla="*/ 628654 h 812010"/>
                <a:gd name="connsiteX38" fmla="*/ 100584 w 421290"/>
                <a:gd name="connsiteY38" fmla="*/ 649990 h 812010"/>
                <a:gd name="connsiteX39" fmla="*/ 91535 w 421290"/>
                <a:gd name="connsiteY39" fmla="*/ 652943 h 812010"/>
                <a:gd name="connsiteX40" fmla="*/ 79248 w 421290"/>
                <a:gd name="connsiteY40" fmla="*/ 646751 h 812010"/>
                <a:gd name="connsiteX41" fmla="*/ 45815 w 421290"/>
                <a:gd name="connsiteY41" fmla="*/ 593126 h 812010"/>
                <a:gd name="connsiteX42" fmla="*/ 52292 w 421290"/>
                <a:gd name="connsiteY42" fmla="*/ 572552 h 812010"/>
                <a:gd name="connsiteX43" fmla="*/ 72866 w 421290"/>
                <a:gd name="connsiteY43" fmla="*/ 579029 h 812010"/>
                <a:gd name="connsiteX44" fmla="*/ 66389 w 421290"/>
                <a:gd name="connsiteY44" fmla="*/ 599603 h 812010"/>
                <a:gd name="connsiteX45" fmla="*/ 59341 w 421290"/>
                <a:gd name="connsiteY45" fmla="*/ 601317 h 812010"/>
                <a:gd name="connsiteX46" fmla="*/ 45815 w 421290"/>
                <a:gd name="connsiteY46" fmla="*/ 593126 h 812010"/>
                <a:gd name="connsiteX47" fmla="*/ 21050 w 421290"/>
                <a:gd name="connsiteY47" fmla="*/ 534928 h 812010"/>
                <a:gd name="connsiteX48" fmla="*/ 30671 w 421290"/>
                <a:gd name="connsiteY48" fmla="*/ 515687 h 812010"/>
                <a:gd name="connsiteX49" fmla="*/ 49911 w 421290"/>
                <a:gd name="connsiteY49" fmla="*/ 525308 h 812010"/>
                <a:gd name="connsiteX50" fmla="*/ 40291 w 421290"/>
                <a:gd name="connsiteY50" fmla="*/ 544548 h 812010"/>
                <a:gd name="connsiteX51" fmla="*/ 35528 w 421290"/>
                <a:gd name="connsiteY51" fmla="*/ 545310 h 812010"/>
                <a:gd name="connsiteX52" fmla="*/ 21050 w 421290"/>
                <a:gd name="connsiteY52" fmla="*/ 534928 h 812010"/>
                <a:gd name="connsiteX53" fmla="*/ 5715 w 421290"/>
                <a:gd name="connsiteY53" fmla="*/ 473492 h 812010"/>
                <a:gd name="connsiteX54" fmla="*/ 18193 w 421290"/>
                <a:gd name="connsiteY54" fmla="*/ 455966 h 812010"/>
                <a:gd name="connsiteX55" fmla="*/ 35719 w 421290"/>
                <a:gd name="connsiteY55" fmla="*/ 468443 h 812010"/>
                <a:gd name="connsiteX56" fmla="*/ 23241 w 421290"/>
                <a:gd name="connsiteY56" fmla="*/ 485969 h 812010"/>
                <a:gd name="connsiteX57" fmla="*/ 20765 w 421290"/>
                <a:gd name="connsiteY57" fmla="*/ 486160 h 812010"/>
                <a:gd name="connsiteX58" fmla="*/ 5715 w 421290"/>
                <a:gd name="connsiteY58" fmla="*/ 473396 h 812010"/>
                <a:gd name="connsiteX59" fmla="*/ 0 w 421290"/>
                <a:gd name="connsiteY59" fmla="*/ 410627 h 812010"/>
                <a:gd name="connsiteX60" fmla="*/ 15050 w 421290"/>
                <a:gd name="connsiteY60" fmla="*/ 395196 h 812010"/>
                <a:gd name="connsiteX61" fmla="*/ 30480 w 421290"/>
                <a:gd name="connsiteY61" fmla="*/ 410246 h 812010"/>
                <a:gd name="connsiteX62" fmla="*/ 15431 w 421290"/>
                <a:gd name="connsiteY62" fmla="*/ 425676 h 812010"/>
                <a:gd name="connsiteX63" fmla="*/ 0 w 421290"/>
                <a:gd name="connsiteY63" fmla="*/ 410627 h 812010"/>
                <a:gd name="connsiteX64" fmla="*/ 17050 w 421290"/>
                <a:gd name="connsiteY64" fmla="*/ 364812 h 812010"/>
                <a:gd name="connsiteX65" fmla="*/ 4191 w 421290"/>
                <a:gd name="connsiteY65" fmla="*/ 347571 h 812010"/>
                <a:gd name="connsiteX66" fmla="*/ 21431 w 421290"/>
                <a:gd name="connsiteY66" fmla="*/ 334617 h 812010"/>
                <a:gd name="connsiteX67" fmla="*/ 34385 w 421290"/>
                <a:gd name="connsiteY67" fmla="*/ 351953 h 812010"/>
                <a:gd name="connsiteX68" fmla="*/ 19336 w 421290"/>
                <a:gd name="connsiteY68" fmla="*/ 365002 h 812010"/>
                <a:gd name="connsiteX69" fmla="*/ 17145 w 421290"/>
                <a:gd name="connsiteY69" fmla="*/ 364812 h 812010"/>
                <a:gd name="connsiteX70" fmla="*/ 28099 w 421290"/>
                <a:gd name="connsiteY70" fmla="*/ 304899 h 812010"/>
                <a:gd name="connsiteX71" fmla="*/ 18002 w 421290"/>
                <a:gd name="connsiteY71" fmla="*/ 285849 h 812010"/>
                <a:gd name="connsiteX72" fmla="*/ 37052 w 421290"/>
                <a:gd name="connsiteY72" fmla="*/ 275753 h 812010"/>
                <a:gd name="connsiteX73" fmla="*/ 47149 w 421290"/>
                <a:gd name="connsiteY73" fmla="*/ 294803 h 812010"/>
                <a:gd name="connsiteX74" fmla="*/ 32576 w 421290"/>
                <a:gd name="connsiteY74" fmla="*/ 305566 h 812010"/>
                <a:gd name="connsiteX75" fmla="*/ 28099 w 421290"/>
                <a:gd name="connsiteY75" fmla="*/ 304899 h 812010"/>
                <a:gd name="connsiteX76" fmla="*/ 48387 w 421290"/>
                <a:gd name="connsiteY76" fmla="*/ 247368 h 812010"/>
                <a:gd name="connsiteX77" fmla="*/ 41434 w 421290"/>
                <a:gd name="connsiteY77" fmla="*/ 226985 h 812010"/>
                <a:gd name="connsiteX78" fmla="*/ 61817 w 421290"/>
                <a:gd name="connsiteY78" fmla="*/ 220031 h 812010"/>
                <a:gd name="connsiteX79" fmla="*/ 68771 w 421290"/>
                <a:gd name="connsiteY79" fmla="*/ 240415 h 812010"/>
                <a:gd name="connsiteX80" fmla="*/ 55055 w 421290"/>
                <a:gd name="connsiteY80" fmla="*/ 248987 h 812010"/>
                <a:gd name="connsiteX81" fmla="*/ 48387 w 421290"/>
                <a:gd name="connsiteY81" fmla="*/ 247368 h 812010"/>
                <a:gd name="connsiteX82" fmla="*/ 77438 w 421290"/>
                <a:gd name="connsiteY82" fmla="*/ 193838 h 812010"/>
                <a:gd name="connsiteX83" fmla="*/ 73724 w 421290"/>
                <a:gd name="connsiteY83" fmla="*/ 172597 h 812010"/>
                <a:gd name="connsiteX84" fmla="*/ 94964 w 421290"/>
                <a:gd name="connsiteY84" fmla="*/ 168977 h 812010"/>
                <a:gd name="connsiteX85" fmla="*/ 98679 w 421290"/>
                <a:gd name="connsiteY85" fmla="*/ 190123 h 812010"/>
                <a:gd name="connsiteX86" fmla="*/ 86201 w 421290"/>
                <a:gd name="connsiteY86" fmla="*/ 196600 h 812010"/>
                <a:gd name="connsiteX87" fmla="*/ 77438 w 421290"/>
                <a:gd name="connsiteY87" fmla="*/ 193838 h 812010"/>
                <a:gd name="connsiteX88" fmla="*/ 114395 w 421290"/>
                <a:gd name="connsiteY88" fmla="*/ 145355 h 812010"/>
                <a:gd name="connsiteX89" fmla="*/ 114014 w 421290"/>
                <a:gd name="connsiteY89" fmla="*/ 123829 h 812010"/>
                <a:gd name="connsiteX90" fmla="*/ 135541 w 421290"/>
                <a:gd name="connsiteY90" fmla="*/ 123448 h 812010"/>
                <a:gd name="connsiteX91" fmla="*/ 135922 w 421290"/>
                <a:gd name="connsiteY91" fmla="*/ 144975 h 812010"/>
                <a:gd name="connsiteX92" fmla="*/ 124968 w 421290"/>
                <a:gd name="connsiteY92" fmla="*/ 149642 h 812010"/>
                <a:gd name="connsiteX93" fmla="*/ 114395 w 421290"/>
                <a:gd name="connsiteY93" fmla="*/ 145355 h 812010"/>
                <a:gd name="connsiteX94" fmla="*/ 158401 w 421290"/>
                <a:gd name="connsiteY94" fmla="*/ 103255 h 812010"/>
                <a:gd name="connsiteX95" fmla="*/ 161354 w 421290"/>
                <a:gd name="connsiteY95" fmla="*/ 81919 h 812010"/>
                <a:gd name="connsiteX96" fmla="*/ 182690 w 421290"/>
                <a:gd name="connsiteY96" fmla="*/ 84872 h 812010"/>
                <a:gd name="connsiteX97" fmla="*/ 179832 w 421290"/>
                <a:gd name="connsiteY97" fmla="*/ 106208 h 812010"/>
                <a:gd name="connsiteX98" fmla="*/ 170593 w 421290"/>
                <a:gd name="connsiteY98" fmla="*/ 109256 h 812010"/>
                <a:gd name="connsiteX99" fmla="*/ 158401 w 421290"/>
                <a:gd name="connsiteY99" fmla="*/ 103255 h 812010"/>
                <a:gd name="connsiteX100" fmla="*/ 208407 w 421290"/>
                <a:gd name="connsiteY100" fmla="*/ 68393 h 812010"/>
                <a:gd name="connsiteX101" fmla="*/ 214694 w 421290"/>
                <a:gd name="connsiteY101" fmla="*/ 47724 h 812010"/>
                <a:gd name="connsiteX102" fmla="*/ 235363 w 421290"/>
                <a:gd name="connsiteY102" fmla="*/ 54011 h 812010"/>
                <a:gd name="connsiteX103" fmla="*/ 229076 w 421290"/>
                <a:gd name="connsiteY103" fmla="*/ 74680 h 812010"/>
                <a:gd name="connsiteX104" fmla="*/ 221933 w 421290"/>
                <a:gd name="connsiteY104" fmla="*/ 76490 h 812010"/>
                <a:gd name="connsiteX105" fmla="*/ 208407 w 421290"/>
                <a:gd name="connsiteY105" fmla="*/ 68393 h 812010"/>
                <a:gd name="connsiteX106" fmla="*/ 263176 w 421290"/>
                <a:gd name="connsiteY106" fmla="*/ 41723 h 812010"/>
                <a:gd name="connsiteX107" fmla="*/ 272510 w 421290"/>
                <a:gd name="connsiteY107" fmla="*/ 22388 h 812010"/>
                <a:gd name="connsiteX108" fmla="*/ 291846 w 421290"/>
                <a:gd name="connsiteY108" fmla="*/ 31722 h 812010"/>
                <a:gd name="connsiteX109" fmla="*/ 282512 w 421290"/>
                <a:gd name="connsiteY109" fmla="*/ 51058 h 812010"/>
                <a:gd name="connsiteX110" fmla="*/ 277559 w 421290"/>
                <a:gd name="connsiteY110" fmla="*/ 52010 h 812010"/>
                <a:gd name="connsiteX111" fmla="*/ 263176 w 421290"/>
                <a:gd name="connsiteY111" fmla="*/ 41723 h 812010"/>
                <a:gd name="connsiteX112" fmla="*/ 321469 w 421290"/>
                <a:gd name="connsiteY112" fmla="*/ 24007 h 812010"/>
                <a:gd name="connsiteX113" fmla="*/ 333756 w 421290"/>
                <a:gd name="connsiteY113" fmla="*/ 6290 h 812010"/>
                <a:gd name="connsiteX114" fmla="*/ 351473 w 421290"/>
                <a:gd name="connsiteY114" fmla="*/ 18578 h 812010"/>
                <a:gd name="connsiteX115" fmla="*/ 339185 w 421290"/>
                <a:gd name="connsiteY115" fmla="*/ 36294 h 812010"/>
                <a:gd name="connsiteX116" fmla="*/ 336423 w 421290"/>
                <a:gd name="connsiteY116" fmla="*/ 36485 h 812010"/>
                <a:gd name="connsiteX117" fmla="*/ 321469 w 421290"/>
                <a:gd name="connsiteY117" fmla="*/ 23912 h 812010"/>
                <a:gd name="connsiteX118" fmla="*/ 381762 w 421290"/>
                <a:gd name="connsiteY118" fmla="*/ 15625 h 812010"/>
                <a:gd name="connsiteX119" fmla="*/ 396716 w 421290"/>
                <a:gd name="connsiteY119" fmla="*/ 4 h 812010"/>
                <a:gd name="connsiteX120" fmla="*/ 412242 w 421290"/>
                <a:gd name="connsiteY120" fmla="*/ 14863 h 812010"/>
                <a:gd name="connsiteX121" fmla="*/ 397383 w 421290"/>
                <a:gd name="connsiteY121" fmla="*/ 30484 h 812010"/>
                <a:gd name="connsiteX122" fmla="*/ 397002 w 421290"/>
                <a:gd name="connsiteY122" fmla="*/ 30484 h 812010"/>
                <a:gd name="connsiteX123" fmla="*/ 381762 w 421290"/>
                <a:gd name="connsiteY123" fmla="*/ 15625 h 81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21290" h="812010">
                  <a:moveTo>
                    <a:pt x="390811" y="796770"/>
                  </a:moveTo>
                  <a:cubicBezTo>
                    <a:pt x="390811" y="788293"/>
                    <a:pt x="397669" y="781530"/>
                    <a:pt x="406051" y="781530"/>
                  </a:cubicBezTo>
                  <a:cubicBezTo>
                    <a:pt x="414433" y="781530"/>
                    <a:pt x="421291" y="788293"/>
                    <a:pt x="421291" y="796770"/>
                  </a:cubicBezTo>
                  <a:cubicBezTo>
                    <a:pt x="421291" y="805247"/>
                    <a:pt x="414528" y="812010"/>
                    <a:pt x="406051" y="812010"/>
                  </a:cubicBezTo>
                  <a:cubicBezTo>
                    <a:pt x="397574" y="812010"/>
                    <a:pt x="390811" y="805152"/>
                    <a:pt x="390811" y="796770"/>
                  </a:cubicBezTo>
                  <a:close/>
                  <a:moveTo>
                    <a:pt x="342995" y="807152"/>
                  </a:moveTo>
                  <a:cubicBezTo>
                    <a:pt x="334709" y="805819"/>
                    <a:pt x="328994" y="798009"/>
                    <a:pt x="330232" y="789722"/>
                  </a:cubicBezTo>
                  <a:cubicBezTo>
                    <a:pt x="331565" y="781435"/>
                    <a:pt x="339281" y="775720"/>
                    <a:pt x="347663" y="776958"/>
                  </a:cubicBezTo>
                  <a:cubicBezTo>
                    <a:pt x="355949" y="778292"/>
                    <a:pt x="361569" y="786102"/>
                    <a:pt x="360331" y="794389"/>
                  </a:cubicBezTo>
                  <a:cubicBezTo>
                    <a:pt x="359188" y="801914"/>
                    <a:pt x="352711" y="807248"/>
                    <a:pt x="345281" y="807248"/>
                  </a:cubicBezTo>
                  <a:cubicBezTo>
                    <a:pt x="344519" y="807248"/>
                    <a:pt x="343662" y="807248"/>
                    <a:pt x="342900" y="807057"/>
                  </a:cubicBezTo>
                  <a:close/>
                  <a:moveTo>
                    <a:pt x="281464" y="792484"/>
                  </a:moveTo>
                  <a:cubicBezTo>
                    <a:pt x="273463" y="789912"/>
                    <a:pt x="269081" y="781244"/>
                    <a:pt x="271653" y="773243"/>
                  </a:cubicBezTo>
                  <a:cubicBezTo>
                    <a:pt x="274225" y="765242"/>
                    <a:pt x="282797" y="760861"/>
                    <a:pt x="290894" y="763433"/>
                  </a:cubicBezTo>
                  <a:cubicBezTo>
                    <a:pt x="298895" y="766004"/>
                    <a:pt x="303276" y="774672"/>
                    <a:pt x="300704" y="782673"/>
                  </a:cubicBezTo>
                  <a:cubicBezTo>
                    <a:pt x="298609" y="789150"/>
                    <a:pt x="292608" y="793246"/>
                    <a:pt x="286131" y="793246"/>
                  </a:cubicBezTo>
                  <a:cubicBezTo>
                    <a:pt x="284607" y="793246"/>
                    <a:pt x="282988" y="792960"/>
                    <a:pt x="281464" y="792484"/>
                  </a:cubicBezTo>
                  <a:close/>
                  <a:moveTo>
                    <a:pt x="222980" y="768386"/>
                  </a:moveTo>
                  <a:cubicBezTo>
                    <a:pt x="215456" y="764576"/>
                    <a:pt x="212503" y="755432"/>
                    <a:pt x="216313" y="747907"/>
                  </a:cubicBezTo>
                  <a:cubicBezTo>
                    <a:pt x="220028" y="740477"/>
                    <a:pt x="229267" y="737429"/>
                    <a:pt x="236696" y="741239"/>
                  </a:cubicBezTo>
                  <a:cubicBezTo>
                    <a:pt x="244221" y="745050"/>
                    <a:pt x="247174" y="754193"/>
                    <a:pt x="243364" y="761718"/>
                  </a:cubicBezTo>
                  <a:cubicBezTo>
                    <a:pt x="240697" y="766957"/>
                    <a:pt x="235363" y="770100"/>
                    <a:pt x="229838" y="770100"/>
                  </a:cubicBezTo>
                  <a:cubicBezTo>
                    <a:pt x="227457" y="770100"/>
                    <a:pt x="225171" y="769529"/>
                    <a:pt x="222980" y="768386"/>
                  </a:cubicBezTo>
                  <a:close/>
                  <a:moveTo>
                    <a:pt x="168878" y="735429"/>
                  </a:moveTo>
                  <a:cubicBezTo>
                    <a:pt x="162116" y="730571"/>
                    <a:pt x="160496" y="721046"/>
                    <a:pt x="165449" y="714188"/>
                  </a:cubicBezTo>
                  <a:cubicBezTo>
                    <a:pt x="170307" y="707426"/>
                    <a:pt x="179927" y="705806"/>
                    <a:pt x="186690" y="710759"/>
                  </a:cubicBezTo>
                  <a:cubicBezTo>
                    <a:pt x="193548" y="715617"/>
                    <a:pt x="195072" y="725142"/>
                    <a:pt x="190119" y="732000"/>
                  </a:cubicBezTo>
                  <a:cubicBezTo>
                    <a:pt x="187166" y="736096"/>
                    <a:pt x="182499" y="738287"/>
                    <a:pt x="177737" y="738287"/>
                  </a:cubicBezTo>
                  <a:cubicBezTo>
                    <a:pt x="174689" y="738287"/>
                    <a:pt x="171545" y="737334"/>
                    <a:pt x="168783" y="735429"/>
                  </a:cubicBezTo>
                  <a:close/>
                  <a:moveTo>
                    <a:pt x="120587" y="694567"/>
                  </a:moveTo>
                  <a:cubicBezTo>
                    <a:pt x="114681" y="688662"/>
                    <a:pt x="114586" y="679041"/>
                    <a:pt x="120587" y="673040"/>
                  </a:cubicBezTo>
                  <a:cubicBezTo>
                    <a:pt x="126492" y="667135"/>
                    <a:pt x="136112" y="667040"/>
                    <a:pt x="142113" y="673040"/>
                  </a:cubicBezTo>
                  <a:cubicBezTo>
                    <a:pt x="148019" y="678946"/>
                    <a:pt x="148114" y="688566"/>
                    <a:pt x="142304" y="694567"/>
                  </a:cubicBezTo>
                  <a:cubicBezTo>
                    <a:pt x="139256" y="697520"/>
                    <a:pt x="135350" y="699044"/>
                    <a:pt x="131445" y="699044"/>
                  </a:cubicBezTo>
                  <a:cubicBezTo>
                    <a:pt x="127540" y="699044"/>
                    <a:pt x="123634" y="697615"/>
                    <a:pt x="120682" y="694662"/>
                  </a:cubicBezTo>
                  <a:close/>
                  <a:moveTo>
                    <a:pt x="79248" y="646751"/>
                  </a:moveTo>
                  <a:cubicBezTo>
                    <a:pt x="74295" y="639989"/>
                    <a:pt x="75724" y="630464"/>
                    <a:pt x="82487" y="625415"/>
                  </a:cubicBezTo>
                  <a:cubicBezTo>
                    <a:pt x="89249" y="620367"/>
                    <a:pt x="98774" y="621796"/>
                    <a:pt x="103823" y="628654"/>
                  </a:cubicBezTo>
                  <a:cubicBezTo>
                    <a:pt x="108871" y="635417"/>
                    <a:pt x="107442" y="644942"/>
                    <a:pt x="100584" y="649990"/>
                  </a:cubicBezTo>
                  <a:cubicBezTo>
                    <a:pt x="97822" y="651990"/>
                    <a:pt x="94678" y="652943"/>
                    <a:pt x="91535" y="652943"/>
                  </a:cubicBezTo>
                  <a:cubicBezTo>
                    <a:pt x="86868" y="652943"/>
                    <a:pt x="82296" y="650847"/>
                    <a:pt x="79248" y="646751"/>
                  </a:cubicBezTo>
                  <a:close/>
                  <a:moveTo>
                    <a:pt x="45815" y="593126"/>
                  </a:moveTo>
                  <a:cubicBezTo>
                    <a:pt x="41910" y="585696"/>
                    <a:pt x="44863" y="576457"/>
                    <a:pt x="52292" y="572552"/>
                  </a:cubicBezTo>
                  <a:cubicBezTo>
                    <a:pt x="59722" y="568646"/>
                    <a:pt x="68961" y="571599"/>
                    <a:pt x="72866" y="579029"/>
                  </a:cubicBezTo>
                  <a:cubicBezTo>
                    <a:pt x="76772" y="586458"/>
                    <a:pt x="73819" y="595697"/>
                    <a:pt x="66389" y="599603"/>
                  </a:cubicBezTo>
                  <a:cubicBezTo>
                    <a:pt x="64103" y="600746"/>
                    <a:pt x="61627" y="601317"/>
                    <a:pt x="59341" y="601317"/>
                  </a:cubicBezTo>
                  <a:cubicBezTo>
                    <a:pt x="53816" y="601317"/>
                    <a:pt x="48482" y="598364"/>
                    <a:pt x="45815" y="593126"/>
                  </a:cubicBezTo>
                  <a:close/>
                  <a:moveTo>
                    <a:pt x="21050" y="534928"/>
                  </a:moveTo>
                  <a:cubicBezTo>
                    <a:pt x="18383" y="526927"/>
                    <a:pt x="22670" y="518354"/>
                    <a:pt x="30671" y="515687"/>
                  </a:cubicBezTo>
                  <a:cubicBezTo>
                    <a:pt x="38672" y="512925"/>
                    <a:pt x="47244" y="517307"/>
                    <a:pt x="49911" y="525308"/>
                  </a:cubicBezTo>
                  <a:cubicBezTo>
                    <a:pt x="52578" y="533213"/>
                    <a:pt x="48292" y="541881"/>
                    <a:pt x="40291" y="544548"/>
                  </a:cubicBezTo>
                  <a:cubicBezTo>
                    <a:pt x="38672" y="545120"/>
                    <a:pt x="37052" y="545310"/>
                    <a:pt x="35528" y="545310"/>
                  </a:cubicBezTo>
                  <a:cubicBezTo>
                    <a:pt x="29147" y="545310"/>
                    <a:pt x="23146" y="541310"/>
                    <a:pt x="21050" y="534928"/>
                  </a:cubicBezTo>
                  <a:close/>
                  <a:moveTo>
                    <a:pt x="5715" y="473492"/>
                  </a:moveTo>
                  <a:cubicBezTo>
                    <a:pt x="4382" y="465205"/>
                    <a:pt x="9906" y="457299"/>
                    <a:pt x="18193" y="455966"/>
                  </a:cubicBezTo>
                  <a:cubicBezTo>
                    <a:pt x="26480" y="454537"/>
                    <a:pt x="34385" y="460157"/>
                    <a:pt x="35719" y="468443"/>
                  </a:cubicBezTo>
                  <a:cubicBezTo>
                    <a:pt x="37148" y="476730"/>
                    <a:pt x="31528" y="484636"/>
                    <a:pt x="23241" y="485969"/>
                  </a:cubicBezTo>
                  <a:cubicBezTo>
                    <a:pt x="22384" y="486160"/>
                    <a:pt x="21527" y="486160"/>
                    <a:pt x="20765" y="486160"/>
                  </a:cubicBezTo>
                  <a:cubicBezTo>
                    <a:pt x="13430" y="486160"/>
                    <a:pt x="6953" y="480921"/>
                    <a:pt x="5715" y="473396"/>
                  </a:cubicBezTo>
                  <a:close/>
                  <a:moveTo>
                    <a:pt x="0" y="410627"/>
                  </a:moveTo>
                  <a:cubicBezTo>
                    <a:pt x="0" y="402245"/>
                    <a:pt x="6668" y="395387"/>
                    <a:pt x="15050" y="395196"/>
                  </a:cubicBezTo>
                  <a:cubicBezTo>
                    <a:pt x="23527" y="395196"/>
                    <a:pt x="30385" y="401864"/>
                    <a:pt x="30480" y="410246"/>
                  </a:cubicBezTo>
                  <a:cubicBezTo>
                    <a:pt x="30671" y="418628"/>
                    <a:pt x="23813" y="425581"/>
                    <a:pt x="15431" y="425676"/>
                  </a:cubicBezTo>
                  <a:cubicBezTo>
                    <a:pt x="6858" y="425676"/>
                    <a:pt x="95" y="419009"/>
                    <a:pt x="0" y="410627"/>
                  </a:cubicBezTo>
                  <a:close/>
                  <a:moveTo>
                    <a:pt x="17050" y="364812"/>
                  </a:moveTo>
                  <a:cubicBezTo>
                    <a:pt x="8763" y="363573"/>
                    <a:pt x="2953" y="355858"/>
                    <a:pt x="4191" y="347571"/>
                  </a:cubicBezTo>
                  <a:cubicBezTo>
                    <a:pt x="5334" y="339189"/>
                    <a:pt x="13145" y="333379"/>
                    <a:pt x="21431" y="334617"/>
                  </a:cubicBezTo>
                  <a:cubicBezTo>
                    <a:pt x="29813" y="335855"/>
                    <a:pt x="35528" y="343571"/>
                    <a:pt x="34385" y="351953"/>
                  </a:cubicBezTo>
                  <a:cubicBezTo>
                    <a:pt x="33242" y="359477"/>
                    <a:pt x="26765" y="365002"/>
                    <a:pt x="19336" y="365002"/>
                  </a:cubicBezTo>
                  <a:cubicBezTo>
                    <a:pt x="18669" y="365002"/>
                    <a:pt x="17907" y="365002"/>
                    <a:pt x="17145" y="364812"/>
                  </a:cubicBezTo>
                  <a:close/>
                  <a:moveTo>
                    <a:pt x="28099" y="304899"/>
                  </a:moveTo>
                  <a:cubicBezTo>
                    <a:pt x="20098" y="302423"/>
                    <a:pt x="15526" y="293850"/>
                    <a:pt x="18002" y="285849"/>
                  </a:cubicBezTo>
                  <a:cubicBezTo>
                    <a:pt x="20479" y="277753"/>
                    <a:pt x="29051" y="273276"/>
                    <a:pt x="37052" y="275753"/>
                  </a:cubicBezTo>
                  <a:cubicBezTo>
                    <a:pt x="45148" y="278229"/>
                    <a:pt x="49625" y="286706"/>
                    <a:pt x="47149" y="294803"/>
                  </a:cubicBezTo>
                  <a:cubicBezTo>
                    <a:pt x="45148" y="301375"/>
                    <a:pt x="39148" y="305566"/>
                    <a:pt x="32576" y="305566"/>
                  </a:cubicBezTo>
                  <a:cubicBezTo>
                    <a:pt x="31147" y="305566"/>
                    <a:pt x="29623" y="305375"/>
                    <a:pt x="28099" y="304899"/>
                  </a:cubicBezTo>
                  <a:close/>
                  <a:moveTo>
                    <a:pt x="48387" y="247368"/>
                  </a:moveTo>
                  <a:cubicBezTo>
                    <a:pt x="40862" y="243749"/>
                    <a:pt x="37719" y="234605"/>
                    <a:pt x="41434" y="226985"/>
                  </a:cubicBezTo>
                  <a:cubicBezTo>
                    <a:pt x="45148" y="219460"/>
                    <a:pt x="54293" y="216412"/>
                    <a:pt x="61817" y="220031"/>
                  </a:cubicBezTo>
                  <a:cubicBezTo>
                    <a:pt x="69342" y="223746"/>
                    <a:pt x="72485" y="232890"/>
                    <a:pt x="68771" y="240415"/>
                  </a:cubicBezTo>
                  <a:cubicBezTo>
                    <a:pt x="66104" y="245844"/>
                    <a:pt x="60674" y="248987"/>
                    <a:pt x="55055" y="248987"/>
                  </a:cubicBezTo>
                  <a:cubicBezTo>
                    <a:pt x="52864" y="248987"/>
                    <a:pt x="50578" y="248416"/>
                    <a:pt x="48387" y="247368"/>
                  </a:cubicBezTo>
                  <a:close/>
                  <a:moveTo>
                    <a:pt x="77438" y="193838"/>
                  </a:moveTo>
                  <a:cubicBezTo>
                    <a:pt x="70580" y="188980"/>
                    <a:pt x="68866" y="179550"/>
                    <a:pt x="73724" y="172597"/>
                  </a:cubicBezTo>
                  <a:cubicBezTo>
                    <a:pt x="78581" y="165739"/>
                    <a:pt x="88106" y="164025"/>
                    <a:pt x="94964" y="168977"/>
                  </a:cubicBezTo>
                  <a:cubicBezTo>
                    <a:pt x="101822" y="173740"/>
                    <a:pt x="103537" y="183265"/>
                    <a:pt x="98679" y="190123"/>
                  </a:cubicBezTo>
                  <a:cubicBezTo>
                    <a:pt x="95726" y="194409"/>
                    <a:pt x="90964" y="196600"/>
                    <a:pt x="86201" y="196600"/>
                  </a:cubicBezTo>
                  <a:cubicBezTo>
                    <a:pt x="83153" y="196600"/>
                    <a:pt x="80105" y="195743"/>
                    <a:pt x="77438" y="193838"/>
                  </a:cubicBezTo>
                  <a:close/>
                  <a:moveTo>
                    <a:pt x="114395" y="145355"/>
                  </a:moveTo>
                  <a:cubicBezTo>
                    <a:pt x="108299" y="139450"/>
                    <a:pt x="108109" y="129925"/>
                    <a:pt x="114014" y="123829"/>
                  </a:cubicBezTo>
                  <a:cubicBezTo>
                    <a:pt x="119920" y="117828"/>
                    <a:pt x="129540" y="117638"/>
                    <a:pt x="135541" y="123448"/>
                  </a:cubicBezTo>
                  <a:cubicBezTo>
                    <a:pt x="141637" y="129354"/>
                    <a:pt x="141827" y="138974"/>
                    <a:pt x="135922" y="144975"/>
                  </a:cubicBezTo>
                  <a:cubicBezTo>
                    <a:pt x="132969" y="148118"/>
                    <a:pt x="128873" y="149642"/>
                    <a:pt x="124968" y="149642"/>
                  </a:cubicBezTo>
                  <a:cubicBezTo>
                    <a:pt x="121063" y="149642"/>
                    <a:pt x="117348" y="148308"/>
                    <a:pt x="114395" y="145355"/>
                  </a:cubicBezTo>
                  <a:close/>
                  <a:moveTo>
                    <a:pt x="158401" y="103255"/>
                  </a:moveTo>
                  <a:cubicBezTo>
                    <a:pt x="153353" y="96587"/>
                    <a:pt x="154686" y="86967"/>
                    <a:pt x="161354" y="81919"/>
                  </a:cubicBezTo>
                  <a:cubicBezTo>
                    <a:pt x="168021" y="76775"/>
                    <a:pt x="177641" y="78204"/>
                    <a:pt x="182690" y="84872"/>
                  </a:cubicBezTo>
                  <a:cubicBezTo>
                    <a:pt x="187833" y="91539"/>
                    <a:pt x="186500" y="101064"/>
                    <a:pt x="179832" y="106208"/>
                  </a:cubicBezTo>
                  <a:cubicBezTo>
                    <a:pt x="176975" y="108303"/>
                    <a:pt x="173831" y="109256"/>
                    <a:pt x="170593" y="109256"/>
                  </a:cubicBezTo>
                  <a:cubicBezTo>
                    <a:pt x="165926" y="109256"/>
                    <a:pt x="161449" y="107160"/>
                    <a:pt x="158401" y="103255"/>
                  </a:cubicBezTo>
                  <a:close/>
                  <a:moveTo>
                    <a:pt x="208407" y="68393"/>
                  </a:moveTo>
                  <a:cubicBezTo>
                    <a:pt x="204406" y="60964"/>
                    <a:pt x="207264" y="51725"/>
                    <a:pt x="214694" y="47724"/>
                  </a:cubicBezTo>
                  <a:cubicBezTo>
                    <a:pt x="222123" y="43724"/>
                    <a:pt x="231362" y="46581"/>
                    <a:pt x="235363" y="54011"/>
                  </a:cubicBezTo>
                  <a:cubicBezTo>
                    <a:pt x="239363" y="61440"/>
                    <a:pt x="236506" y="70679"/>
                    <a:pt x="229076" y="74680"/>
                  </a:cubicBezTo>
                  <a:cubicBezTo>
                    <a:pt x="226790" y="75918"/>
                    <a:pt x="224314" y="76490"/>
                    <a:pt x="221933" y="76490"/>
                  </a:cubicBezTo>
                  <a:cubicBezTo>
                    <a:pt x="216408" y="76490"/>
                    <a:pt x="211169" y="73537"/>
                    <a:pt x="208407" y="68393"/>
                  </a:cubicBezTo>
                  <a:close/>
                  <a:moveTo>
                    <a:pt x="263176" y="41723"/>
                  </a:moveTo>
                  <a:cubicBezTo>
                    <a:pt x="260318" y="33818"/>
                    <a:pt x="264509" y="25150"/>
                    <a:pt x="272510" y="22388"/>
                  </a:cubicBezTo>
                  <a:cubicBezTo>
                    <a:pt x="280416" y="19625"/>
                    <a:pt x="289084" y="23816"/>
                    <a:pt x="291846" y="31722"/>
                  </a:cubicBezTo>
                  <a:cubicBezTo>
                    <a:pt x="294704" y="39628"/>
                    <a:pt x="290513" y="48296"/>
                    <a:pt x="282512" y="51058"/>
                  </a:cubicBezTo>
                  <a:cubicBezTo>
                    <a:pt x="280892" y="51629"/>
                    <a:pt x="279178" y="52010"/>
                    <a:pt x="277559" y="52010"/>
                  </a:cubicBezTo>
                  <a:cubicBezTo>
                    <a:pt x="271272" y="52010"/>
                    <a:pt x="265367" y="48010"/>
                    <a:pt x="263176" y="41723"/>
                  </a:cubicBezTo>
                  <a:close/>
                  <a:moveTo>
                    <a:pt x="321469" y="24007"/>
                  </a:moveTo>
                  <a:cubicBezTo>
                    <a:pt x="319945" y="15815"/>
                    <a:pt x="325469" y="7814"/>
                    <a:pt x="333756" y="6290"/>
                  </a:cubicBezTo>
                  <a:cubicBezTo>
                    <a:pt x="342043" y="4766"/>
                    <a:pt x="349949" y="10291"/>
                    <a:pt x="351473" y="18578"/>
                  </a:cubicBezTo>
                  <a:cubicBezTo>
                    <a:pt x="352997" y="26864"/>
                    <a:pt x="347472" y="34770"/>
                    <a:pt x="339185" y="36294"/>
                  </a:cubicBezTo>
                  <a:cubicBezTo>
                    <a:pt x="338233" y="36485"/>
                    <a:pt x="337375" y="36485"/>
                    <a:pt x="336423" y="36485"/>
                  </a:cubicBezTo>
                  <a:cubicBezTo>
                    <a:pt x="329184" y="36485"/>
                    <a:pt x="322802" y="31341"/>
                    <a:pt x="321469" y="23912"/>
                  </a:cubicBezTo>
                  <a:close/>
                  <a:moveTo>
                    <a:pt x="381762" y="15625"/>
                  </a:moveTo>
                  <a:cubicBezTo>
                    <a:pt x="381572" y="7148"/>
                    <a:pt x="388239" y="194"/>
                    <a:pt x="396716" y="4"/>
                  </a:cubicBezTo>
                  <a:cubicBezTo>
                    <a:pt x="405098" y="-187"/>
                    <a:pt x="412147" y="6481"/>
                    <a:pt x="412242" y="14863"/>
                  </a:cubicBezTo>
                  <a:cubicBezTo>
                    <a:pt x="412433" y="23340"/>
                    <a:pt x="405765" y="30293"/>
                    <a:pt x="397383" y="30484"/>
                  </a:cubicBezTo>
                  <a:lnTo>
                    <a:pt x="397002" y="30484"/>
                  </a:lnTo>
                  <a:cubicBezTo>
                    <a:pt x="388811" y="30484"/>
                    <a:pt x="381953" y="23816"/>
                    <a:pt x="381762" y="1562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2" name="Forme libre : forme 21">
              <a:extLst>
                <a:ext uri="{FF2B5EF4-FFF2-40B4-BE49-F238E27FC236}">
                  <a16:creationId xmlns:a16="http://schemas.microsoft.com/office/drawing/2014/main" id="{7F977C0B-FB6A-D106-707D-155953A53978}"/>
                </a:ext>
              </a:extLst>
            </p:cNvPr>
            <p:cNvSpPr/>
            <p:nvPr/>
          </p:nvSpPr>
          <p:spPr>
            <a:xfrm>
              <a:off x="-6920032" y="2396429"/>
              <a:ext cx="340994" cy="651414"/>
            </a:xfrm>
            <a:custGeom>
              <a:avLst/>
              <a:gdLst>
                <a:gd name="connsiteX0" fmla="*/ 310515 w 340994"/>
                <a:gd name="connsiteY0" fmla="*/ 636270 h 651414"/>
                <a:gd name="connsiteX1" fmla="*/ 325755 w 340994"/>
                <a:gd name="connsiteY1" fmla="*/ 621030 h 651414"/>
                <a:gd name="connsiteX2" fmla="*/ 340995 w 340994"/>
                <a:gd name="connsiteY2" fmla="*/ 636270 h 651414"/>
                <a:gd name="connsiteX3" fmla="*/ 325755 w 340994"/>
                <a:gd name="connsiteY3" fmla="*/ 651415 h 651414"/>
                <a:gd name="connsiteX4" fmla="*/ 310515 w 340994"/>
                <a:gd name="connsiteY4" fmla="*/ 636270 h 651414"/>
                <a:gd name="connsiteX5" fmla="*/ 262319 w 340994"/>
                <a:gd name="connsiteY5" fmla="*/ 645223 h 651414"/>
                <a:gd name="connsiteX6" fmla="*/ 250317 w 340994"/>
                <a:gd name="connsiteY6" fmla="*/ 627317 h 651414"/>
                <a:gd name="connsiteX7" fmla="*/ 268224 w 340994"/>
                <a:gd name="connsiteY7" fmla="*/ 615315 h 651414"/>
                <a:gd name="connsiteX8" fmla="*/ 280225 w 340994"/>
                <a:gd name="connsiteY8" fmla="*/ 633222 h 651414"/>
                <a:gd name="connsiteX9" fmla="*/ 265271 w 340994"/>
                <a:gd name="connsiteY9" fmla="*/ 645509 h 651414"/>
                <a:gd name="connsiteX10" fmla="*/ 262319 w 340994"/>
                <a:gd name="connsiteY10" fmla="*/ 645223 h 651414"/>
                <a:gd name="connsiteX11" fmla="*/ 201168 w 340994"/>
                <a:gd name="connsiteY11" fmla="*/ 626745 h 651414"/>
                <a:gd name="connsiteX12" fmla="*/ 192977 w 340994"/>
                <a:gd name="connsiteY12" fmla="*/ 606743 h 651414"/>
                <a:gd name="connsiteX13" fmla="*/ 212884 w 340994"/>
                <a:gd name="connsiteY13" fmla="*/ 598551 h 651414"/>
                <a:gd name="connsiteX14" fmla="*/ 221075 w 340994"/>
                <a:gd name="connsiteY14" fmla="*/ 618458 h 651414"/>
                <a:gd name="connsiteX15" fmla="*/ 206978 w 340994"/>
                <a:gd name="connsiteY15" fmla="*/ 627888 h 651414"/>
                <a:gd name="connsiteX16" fmla="*/ 201168 w 340994"/>
                <a:gd name="connsiteY16" fmla="*/ 626745 h 651414"/>
                <a:gd name="connsiteX17" fmla="*/ 144875 w 340994"/>
                <a:gd name="connsiteY17" fmla="*/ 596551 h 651414"/>
                <a:gd name="connsiteX18" fmla="*/ 140684 w 340994"/>
                <a:gd name="connsiteY18" fmla="*/ 575405 h 651414"/>
                <a:gd name="connsiteX19" fmla="*/ 161830 w 340994"/>
                <a:gd name="connsiteY19" fmla="*/ 571214 h 651414"/>
                <a:gd name="connsiteX20" fmla="*/ 166021 w 340994"/>
                <a:gd name="connsiteY20" fmla="*/ 592360 h 651414"/>
                <a:gd name="connsiteX21" fmla="*/ 153353 w 340994"/>
                <a:gd name="connsiteY21" fmla="*/ 599122 h 651414"/>
                <a:gd name="connsiteX22" fmla="*/ 144875 w 340994"/>
                <a:gd name="connsiteY22" fmla="*/ 596551 h 651414"/>
                <a:gd name="connsiteX23" fmla="*/ 95536 w 340994"/>
                <a:gd name="connsiteY23" fmla="*/ 556070 h 651414"/>
                <a:gd name="connsiteX24" fmla="*/ 95536 w 340994"/>
                <a:gd name="connsiteY24" fmla="*/ 534543 h 651414"/>
                <a:gd name="connsiteX25" fmla="*/ 117062 w 340994"/>
                <a:gd name="connsiteY25" fmla="*/ 534543 h 651414"/>
                <a:gd name="connsiteX26" fmla="*/ 117062 w 340994"/>
                <a:gd name="connsiteY26" fmla="*/ 556070 h 651414"/>
                <a:gd name="connsiteX27" fmla="*/ 106204 w 340994"/>
                <a:gd name="connsiteY27" fmla="*/ 560546 h 651414"/>
                <a:gd name="connsiteX28" fmla="*/ 95441 w 340994"/>
                <a:gd name="connsiteY28" fmla="*/ 556165 h 651414"/>
                <a:gd name="connsiteX29" fmla="*/ 54959 w 340994"/>
                <a:gd name="connsiteY29" fmla="*/ 506730 h 651414"/>
                <a:gd name="connsiteX30" fmla="*/ 59150 w 340994"/>
                <a:gd name="connsiteY30" fmla="*/ 485584 h 651414"/>
                <a:gd name="connsiteX31" fmla="*/ 80296 w 340994"/>
                <a:gd name="connsiteY31" fmla="*/ 489775 h 651414"/>
                <a:gd name="connsiteX32" fmla="*/ 76105 w 340994"/>
                <a:gd name="connsiteY32" fmla="*/ 510921 h 651414"/>
                <a:gd name="connsiteX33" fmla="*/ 67627 w 340994"/>
                <a:gd name="connsiteY33" fmla="*/ 513397 h 651414"/>
                <a:gd name="connsiteX34" fmla="*/ 54864 w 340994"/>
                <a:gd name="connsiteY34" fmla="*/ 506730 h 651414"/>
                <a:gd name="connsiteX35" fmla="*/ 24860 w 340994"/>
                <a:gd name="connsiteY35" fmla="*/ 450437 h 651414"/>
                <a:gd name="connsiteX36" fmla="*/ 33052 w 340994"/>
                <a:gd name="connsiteY36" fmla="*/ 430530 h 651414"/>
                <a:gd name="connsiteX37" fmla="*/ 52959 w 340994"/>
                <a:gd name="connsiteY37" fmla="*/ 438721 h 651414"/>
                <a:gd name="connsiteX38" fmla="*/ 44768 w 340994"/>
                <a:gd name="connsiteY38" fmla="*/ 458629 h 651414"/>
                <a:gd name="connsiteX39" fmla="*/ 38862 w 340994"/>
                <a:gd name="connsiteY39" fmla="*/ 459867 h 651414"/>
                <a:gd name="connsiteX40" fmla="*/ 24860 w 340994"/>
                <a:gd name="connsiteY40" fmla="*/ 450437 h 651414"/>
                <a:gd name="connsiteX41" fmla="*/ 6286 w 340994"/>
                <a:gd name="connsiteY41" fmla="*/ 389382 h 651414"/>
                <a:gd name="connsiteX42" fmla="*/ 18288 w 340994"/>
                <a:gd name="connsiteY42" fmla="*/ 371475 h 651414"/>
                <a:gd name="connsiteX43" fmla="*/ 36195 w 340994"/>
                <a:gd name="connsiteY43" fmla="*/ 383476 h 651414"/>
                <a:gd name="connsiteX44" fmla="*/ 24194 w 340994"/>
                <a:gd name="connsiteY44" fmla="*/ 401384 h 651414"/>
                <a:gd name="connsiteX45" fmla="*/ 21241 w 340994"/>
                <a:gd name="connsiteY45" fmla="*/ 401669 h 651414"/>
                <a:gd name="connsiteX46" fmla="*/ 6286 w 340994"/>
                <a:gd name="connsiteY46" fmla="*/ 389382 h 651414"/>
                <a:gd name="connsiteX47" fmla="*/ 0 w 340994"/>
                <a:gd name="connsiteY47" fmla="*/ 325850 h 651414"/>
                <a:gd name="connsiteX48" fmla="*/ 15240 w 340994"/>
                <a:gd name="connsiteY48" fmla="*/ 310610 h 651414"/>
                <a:gd name="connsiteX49" fmla="*/ 30480 w 340994"/>
                <a:gd name="connsiteY49" fmla="*/ 325850 h 651414"/>
                <a:gd name="connsiteX50" fmla="*/ 15240 w 340994"/>
                <a:gd name="connsiteY50" fmla="*/ 341090 h 651414"/>
                <a:gd name="connsiteX51" fmla="*/ 0 w 340994"/>
                <a:gd name="connsiteY51" fmla="*/ 325850 h 651414"/>
                <a:gd name="connsiteX52" fmla="*/ 18097 w 340994"/>
                <a:gd name="connsiteY52" fmla="*/ 280321 h 651414"/>
                <a:gd name="connsiteX53" fmla="*/ 6096 w 340994"/>
                <a:gd name="connsiteY53" fmla="*/ 262414 h 651414"/>
                <a:gd name="connsiteX54" fmla="*/ 24003 w 340994"/>
                <a:gd name="connsiteY54" fmla="*/ 250412 h 651414"/>
                <a:gd name="connsiteX55" fmla="*/ 36004 w 340994"/>
                <a:gd name="connsiteY55" fmla="*/ 268319 h 651414"/>
                <a:gd name="connsiteX56" fmla="*/ 21050 w 340994"/>
                <a:gd name="connsiteY56" fmla="*/ 280702 h 651414"/>
                <a:gd name="connsiteX57" fmla="*/ 18097 w 340994"/>
                <a:gd name="connsiteY57" fmla="*/ 280416 h 651414"/>
                <a:gd name="connsiteX58" fmla="*/ 32766 w 340994"/>
                <a:gd name="connsiteY58" fmla="*/ 221171 h 651414"/>
                <a:gd name="connsiteX59" fmla="*/ 24575 w 340994"/>
                <a:gd name="connsiteY59" fmla="*/ 201263 h 651414"/>
                <a:gd name="connsiteX60" fmla="*/ 44482 w 340994"/>
                <a:gd name="connsiteY60" fmla="*/ 192976 h 651414"/>
                <a:gd name="connsiteX61" fmla="*/ 52673 w 340994"/>
                <a:gd name="connsiteY61" fmla="*/ 212884 h 651414"/>
                <a:gd name="connsiteX62" fmla="*/ 38576 w 340994"/>
                <a:gd name="connsiteY62" fmla="*/ 222313 h 651414"/>
                <a:gd name="connsiteX63" fmla="*/ 32766 w 340994"/>
                <a:gd name="connsiteY63" fmla="*/ 221171 h 651414"/>
                <a:gd name="connsiteX64" fmla="*/ 58864 w 340994"/>
                <a:gd name="connsiteY64" fmla="*/ 166116 h 651414"/>
                <a:gd name="connsiteX65" fmla="*/ 54578 w 340994"/>
                <a:gd name="connsiteY65" fmla="*/ 144971 h 651414"/>
                <a:gd name="connsiteX66" fmla="*/ 75724 w 340994"/>
                <a:gd name="connsiteY66" fmla="*/ 140684 h 651414"/>
                <a:gd name="connsiteX67" fmla="*/ 79915 w 340994"/>
                <a:gd name="connsiteY67" fmla="*/ 161830 h 651414"/>
                <a:gd name="connsiteX68" fmla="*/ 67246 w 340994"/>
                <a:gd name="connsiteY68" fmla="*/ 168592 h 651414"/>
                <a:gd name="connsiteX69" fmla="*/ 58769 w 340994"/>
                <a:gd name="connsiteY69" fmla="*/ 166021 h 651414"/>
                <a:gd name="connsiteX70" fmla="*/ 95155 w 340994"/>
                <a:gd name="connsiteY70" fmla="*/ 117158 h 651414"/>
                <a:gd name="connsiteX71" fmla="*/ 95155 w 340994"/>
                <a:gd name="connsiteY71" fmla="*/ 95631 h 651414"/>
                <a:gd name="connsiteX72" fmla="*/ 116681 w 340994"/>
                <a:gd name="connsiteY72" fmla="*/ 95631 h 651414"/>
                <a:gd name="connsiteX73" fmla="*/ 116681 w 340994"/>
                <a:gd name="connsiteY73" fmla="*/ 117158 h 651414"/>
                <a:gd name="connsiteX74" fmla="*/ 105823 w 340994"/>
                <a:gd name="connsiteY74" fmla="*/ 121634 h 651414"/>
                <a:gd name="connsiteX75" fmla="*/ 95059 w 340994"/>
                <a:gd name="connsiteY75" fmla="*/ 117253 h 651414"/>
                <a:gd name="connsiteX76" fmla="*/ 140208 w 340994"/>
                <a:gd name="connsiteY76" fmla="*/ 76200 h 651414"/>
                <a:gd name="connsiteX77" fmla="*/ 144399 w 340994"/>
                <a:gd name="connsiteY77" fmla="*/ 55054 h 651414"/>
                <a:gd name="connsiteX78" fmla="*/ 165544 w 340994"/>
                <a:gd name="connsiteY78" fmla="*/ 59246 h 651414"/>
                <a:gd name="connsiteX79" fmla="*/ 161449 w 340994"/>
                <a:gd name="connsiteY79" fmla="*/ 80391 h 651414"/>
                <a:gd name="connsiteX80" fmla="*/ 152876 w 340994"/>
                <a:gd name="connsiteY80" fmla="*/ 82963 h 651414"/>
                <a:gd name="connsiteX81" fmla="*/ 140208 w 340994"/>
                <a:gd name="connsiteY81" fmla="*/ 76295 h 651414"/>
                <a:gd name="connsiteX82" fmla="*/ 192405 w 340994"/>
                <a:gd name="connsiteY82" fmla="*/ 44767 h 651414"/>
                <a:gd name="connsiteX83" fmla="*/ 200597 w 340994"/>
                <a:gd name="connsiteY83" fmla="*/ 24860 h 651414"/>
                <a:gd name="connsiteX84" fmla="*/ 220504 w 340994"/>
                <a:gd name="connsiteY84" fmla="*/ 33052 h 651414"/>
                <a:gd name="connsiteX85" fmla="*/ 212312 w 340994"/>
                <a:gd name="connsiteY85" fmla="*/ 53054 h 651414"/>
                <a:gd name="connsiteX86" fmla="*/ 206407 w 340994"/>
                <a:gd name="connsiteY86" fmla="*/ 54197 h 651414"/>
                <a:gd name="connsiteX87" fmla="*/ 192310 w 340994"/>
                <a:gd name="connsiteY87" fmla="*/ 44863 h 651414"/>
                <a:gd name="connsiteX88" fmla="*/ 249746 w 340994"/>
                <a:gd name="connsiteY88" fmla="*/ 24193 h 651414"/>
                <a:gd name="connsiteX89" fmla="*/ 261747 w 340994"/>
                <a:gd name="connsiteY89" fmla="*/ 6191 h 651414"/>
                <a:gd name="connsiteX90" fmla="*/ 279749 w 340994"/>
                <a:gd name="connsiteY90" fmla="*/ 18193 h 651414"/>
                <a:gd name="connsiteX91" fmla="*/ 267748 w 340994"/>
                <a:gd name="connsiteY91" fmla="*/ 36100 h 651414"/>
                <a:gd name="connsiteX92" fmla="*/ 264795 w 340994"/>
                <a:gd name="connsiteY92" fmla="*/ 36385 h 651414"/>
                <a:gd name="connsiteX93" fmla="*/ 249841 w 340994"/>
                <a:gd name="connsiteY93" fmla="*/ 24193 h 651414"/>
                <a:gd name="connsiteX94" fmla="*/ 310039 w 340994"/>
                <a:gd name="connsiteY94" fmla="*/ 15240 h 651414"/>
                <a:gd name="connsiteX95" fmla="*/ 325279 w 340994"/>
                <a:gd name="connsiteY95" fmla="*/ 0 h 651414"/>
                <a:gd name="connsiteX96" fmla="*/ 340519 w 340994"/>
                <a:gd name="connsiteY96" fmla="*/ 15145 h 651414"/>
                <a:gd name="connsiteX97" fmla="*/ 325279 w 340994"/>
                <a:gd name="connsiteY97" fmla="*/ 30480 h 651414"/>
                <a:gd name="connsiteX98" fmla="*/ 310039 w 340994"/>
                <a:gd name="connsiteY98" fmla="*/ 15240 h 6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40994" h="651414">
                  <a:moveTo>
                    <a:pt x="310515" y="636270"/>
                  </a:moveTo>
                  <a:cubicBezTo>
                    <a:pt x="310515" y="627793"/>
                    <a:pt x="317373" y="621030"/>
                    <a:pt x="325755" y="621030"/>
                  </a:cubicBezTo>
                  <a:cubicBezTo>
                    <a:pt x="334137" y="621030"/>
                    <a:pt x="340995" y="627793"/>
                    <a:pt x="340995" y="636270"/>
                  </a:cubicBezTo>
                  <a:cubicBezTo>
                    <a:pt x="340995" y="644747"/>
                    <a:pt x="334232" y="651415"/>
                    <a:pt x="325755" y="651415"/>
                  </a:cubicBezTo>
                  <a:cubicBezTo>
                    <a:pt x="317278" y="651415"/>
                    <a:pt x="310515" y="644652"/>
                    <a:pt x="310515" y="636270"/>
                  </a:cubicBezTo>
                  <a:close/>
                  <a:moveTo>
                    <a:pt x="262319" y="645223"/>
                  </a:moveTo>
                  <a:cubicBezTo>
                    <a:pt x="254032" y="643604"/>
                    <a:pt x="248698" y="635603"/>
                    <a:pt x="250317" y="627317"/>
                  </a:cubicBezTo>
                  <a:cubicBezTo>
                    <a:pt x="252031" y="619125"/>
                    <a:pt x="260033" y="613791"/>
                    <a:pt x="268224" y="615315"/>
                  </a:cubicBezTo>
                  <a:cubicBezTo>
                    <a:pt x="276511" y="616934"/>
                    <a:pt x="281845" y="624935"/>
                    <a:pt x="280225" y="633222"/>
                  </a:cubicBezTo>
                  <a:cubicBezTo>
                    <a:pt x="278797" y="640461"/>
                    <a:pt x="272415" y="645509"/>
                    <a:pt x="265271" y="645509"/>
                  </a:cubicBezTo>
                  <a:cubicBezTo>
                    <a:pt x="264319" y="645509"/>
                    <a:pt x="263271" y="645509"/>
                    <a:pt x="262319" y="645223"/>
                  </a:cubicBezTo>
                  <a:close/>
                  <a:moveTo>
                    <a:pt x="201168" y="626745"/>
                  </a:moveTo>
                  <a:cubicBezTo>
                    <a:pt x="193358" y="623506"/>
                    <a:pt x="189643" y="614553"/>
                    <a:pt x="192977" y="606743"/>
                  </a:cubicBezTo>
                  <a:cubicBezTo>
                    <a:pt x="196215" y="598932"/>
                    <a:pt x="205073" y="595313"/>
                    <a:pt x="212884" y="598551"/>
                  </a:cubicBezTo>
                  <a:cubicBezTo>
                    <a:pt x="220694" y="601789"/>
                    <a:pt x="224314" y="610648"/>
                    <a:pt x="221075" y="618458"/>
                  </a:cubicBezTo>
                  <a:cubicBezTo>
                    <a:pt x="218599" y="624364"/>
                    <a:pt x="212979" y="627888"/>
                    <a:pt x="206978" y="627888"/>
                  </a:cubicBezTo>
                  <a:cubicBezTo>
                    <a:pt x="205073" y="627888"/>
                    <a:pt x="203073" y="627507"/>
                    <a:pt x="201168" y="626745"/>
                  </a:cubicBezTo>
                  <a:close/>
                  <a:moveTo>
                    <a:pt x="144875" y="596551"/>
                  </a:moveTo>
                  <a:cubicBezTo>
                    <a:pt x="137827" y="591884"/>
                    <a:pt x="135922" y="582359"/>
                    <a:pt x="140684" y="575405"/>
                  </a:cubicBezTo>
                  <a:cubicBezTo>
                    <a:pt x="145352" y="568357"/>
                    <a:pt x="154877" y="566452"/>
                    <a:pt x="161830" y="571214"/>
                  </a:cubicBezTo>
                  <a:cubicBezTo>
                    <a:pt x="168878" y="575881"/>
                    <a:pt x="170783" y="585311"/>
                    <a:pt x="166021" y="592360"/>
                  </a:cubicBezTo>
                  <a:cubicBezTo>
                    <a:pt x="163163" y="596741"/>
                    <a:pt x="158305" y="599122"/>
                    <a:pt x="153353" y="599122"/>
                  </a:cubicBezTo>
                  <a:cubicBezTo>
                    <a:pt x="150495" y="599122"/>
                    <a:pt x="147447" y="598265"/>
                    <a:pt x="144875" y="596551"/>
                  </a:cubicBezTo>
                  <a:close/>
                  <a:moveTo>
                    <a:pt x="95536" y="556070"/>
                  </a:moveTo>
                  <a:cubicBezTo>
                    <a:pt x="89535" y="550164"/>
                    <a:pt x="89535" y="540448"/>
                    <a:pt x="95536" y="534543"/>
                  </a:cubicBezTo>
                  <a:cubicBezTo>
                    <a:pt x="101441" y="528638"/>
                    <a:pt x="111062" y="528638"/>
                    <a:pt x="117062" y="534543"/>
                  </a:cubicBezTo>
                  <a:cubicBezTo>
                    <a:pt x="122968" y="540448"/>
                    <a:pt x="122968" y="550069"/>
                    <a:pt x="117062" y="556070"/>
                  </a:cubicBezTo>
                  <a:cubicBezTo>
                    <a:pt x="114014" y="559118"/>
                    <a:pt x="110109" y="560546"/>
                    <a:pt x="106204" y="560546"/>
                  </a:cubicBezTo>
                  <a:cubicBezTo>
                    <a:pt x="102299" y="560546"/>
                    <a:pt x="98393" y="559118"/>
                    <a:pt x="95441" y="556165"/>
                  </a:cubicBezTo>
                  <a:close/>
                  <a:moveTo>
                    <a:pt x="54959" y="506730"/>
                  </a:moveTo>
                  <a:cubicBezTo>
                    <a:pt x="50292" y="499681"/>
                    <a:pt x="52197" y="490252"/>
                    <a:pt x="59150" y="485584"/>
                  </a:cubicBezTo>
                  <a:cubicBezTo>
                    <a:pt x="66199" y="480917"/>
                    <a:pt x="75629" y="482727"/>
                    <a:pt x="80296" y="489775"/>
                  </a:cubicBezTo>
                  <a:cubicBezTo>
                    <a:pt x="84963" y="496824"/>
                    <a:pt x="83153" y="506254"/>
                    <a:pt x="76105" y="510921"/>
                  </a:cubicBezTo>
                  <a:cubicBezTo>
                    <a:pt x="73533" y="512635"/>
                    <a:pt x="70580" y="513397"/>
                    <a:pt x="67627" y="513397"/>
                  </a:cubicBezTo>
                  <a:cubicBezTo>
                    <a:pt x="62770" y="513397"/>
                    <a:pt x="57912" y="511016"/>
                    <a:pt x="54864" y="506730"/>
                  </a:cubicBezTo>
                  <a:close/>
                  <a:moveTo>
                    <a:pt x="24860" y="450437"/>
                  </a:moveTo>
                  <a:cubicBezTo>
                    <a:pt x="21622" y="442627"/>
                    <a:pt x="25336" y="433768"/>
                    <a:pt x="33052" y="430530"/>
                  </a:cubicBezTo>
                  <a:cubicBezTo>
                    <a:pt x="40767" y="427292"/>
                    <a:pt x="49720" y="431006"/>
                    <a:pt x="52959" y="438721"/>
                  </a:cubicBezTo>
                  <a:cubicBezTo>
                    <a:pt x="56197" y="446437"/>
                    <a:pt x="52483" y="455390"/>
                    <a:pt x="44768" y="458629"/>
                  </a:cubicBezTo>
                  <a:cubicBezTo>
                    <a:pt x="42863" y="459486"/>
                    <a:pt x="40862" y="459867"/>
                    <a:pt x="38862" y="459867"/>
                  </a:cubicBezTo>
                  <a:cubicBezTo>
                    <a:pt x="32957" y="459867"/>
                    <a:pt x="27241" y="456247"/>
                    <a:pt x="24860" y="450437"/>
                  </a:cubicBezTo>
                  <a:close/>
                  <a:moveTo>
                    <a:pt x="6286" y="389382"/>
                  </a:moveTo>
                  <a:cubicBezTo>
                    <a:pt x="4667" y="381095"/>
                    <a:pt x="10001" y="373094"/>
                    <a:pt x="18288" y="371475"/>
                  </a:cubicBezTo>
                  <a:cubicBezTo>
                    <a:pt x="26575" y="369760"/>
                    <a:pt x="34576" y="375190"/>
                    <a:pt x="36195" y="383476"/>
                  </a:cubicBezTo>
                  <a:cubicBezTo>
                    <a:pt x="37909" y="391668"/>
                    <a:pt x="32576" y="399669"/>
                    <a:pt x="24194" y="401384"/>
                  </a:cubicBezTo>
                  <a:cubicBezTo>
                    <a:pt x="23241" y="401574"/>
                    <a:pt x="22193" y="401669"/>
                    <a:pt x="21241" y="401669"/>
                  </a:cubicBezTo>
                  <a:cubicBezTo>
                    <a:pt x="14192" y="401669"/>
                    <a:pt x="7715" y="396621"/>
                    <a:pt x="6286" y="389382"/>
                  </a:cubicBezTo>
                  <a:close/>
                  <a:moveTo>
                    <a:pt x="0" y="325850"/>
                  </a:moveTo>
                  <a:cubicBezTo>
                    <a:pt x="0" y="317468"/>
                    <a:pt x="6763" y="310610"/>
                    <a:pt x="15240" y="310610"/>
                  </a:cubicBezTo>
                  <a:cubicBezTo>
                    <a:pt x="23717" y="310610"/>
                    <a:pt x="30480" y="317373"/>
                    <a:pt x="30480" y="325850"/>
                  </a:cubicBezTo>
                  <a:cubicBezTo>
                    <a:pt x="30480" y="334327"/>
                    <a:pt x="23717" y="341090"/>
                    <a:pt x="15240" y="341090"/>
                  </a:cubicBezTo>
                  <a:cubicBezTo>
                    <a:pt x="6763" y="341090"/>
                    <a:pt x="0" y="334327"/>
                    <a:pt x="0" y="325850"/>
                  </a:cubicBezTo>
                  <a:close/>
                  <a:moveTo>
                    <a:pt x="18097" y="280321"/>
                  </a:moveTo>
                  <a:cubicBezTo>
                    <a:pt x="9906" y="278606"/>
                    <a:pt x="4477" y="270605"/>
                    <a:pt x="6096" y="262414"/>
                  </a:cubicBezTo>
                  <a:cubicBezTo>
                    <a:pt x="7715" y="254222"/>
                    <a:pt x="15716" y="248793"/>
                    <a:pt x="24003" y="250412"/>
                  </a:cubicBezTo>
                  <a:cubicBezTo>
                    <a:pt x="32195" y="252127"/>
                    <a:pt x="37528" y="260128"/>
                    <a:pt x="36004" y="268319"/>
                  </a:cubicBezTo>
                  <a:cubicBezTo>
                    <a:pt x="34576" y="275558"/>
                    <a:pt x="28194" y="280702"/>
                    <a:pt x="21050" y="280702"/>
                  </a:cubicBezTo>
                  <a:cubicBezTo>
                    <a:pt x="20098" y="280702"/>
                    <a:pt x="19050" y="280511"/>
                    <a:pt x="18097" y="280416"/>
                  </a:cubicBezTo>
                  <a:close/>
                  <a:moveTo>
                    <a:pt x="32766" y="221171"/>
                  </a:moveTo>
                  <a:cubicBezTo>
                    <a:pt x="24955" y="217932"/>
                    <a:pt x="21336" y="209074"/>
                    <a:pt x="24575" y="201263"/>
                  </a:cubicBezTo>
                  <a:cubicBezTo>
                    <a:pt x="27813" y="193453"/>
                    <a:pt x="36671" y="189738"/>
                    <a:pt x="44482" y="192976"/>
                  </a:cubicBezTo>
                  <a:cubicBezTo>
                    <a:pt x="52292" y="196215"/>
                    <a:pt x="56007" y="205073"/>
                    <a:pt x="52673" y="212884"/>
                  </a:cubicBezTo>
                  <a:cubicBezTo>
                    <a:pt x="50292" y="218789"/>
                    <a:pt x="44577" y="222313"/>
                    <a:pt x="38576" y="222313"/>
                  </a:cubicBezTo>
                  <a:cubicBezTo>
                    <a:pt x="36671" y="222313"/>
                    <a:pt x="34671" y="221933"/>
                    <a:pt x="32766" y="221171"/>
                  </a:cubicBezTo>
                  <a:close/>
                  <a:moveTo>
                    <a:pt x="58864" y="166116"/>
                  </a:moveTo>
                  <a:cubicBezTo>
                    <a:pt x="51816" y="161449"/>
                    <a:pt x="49911" y="151924"/>
                    <a:pt x="54578" y="144971"/>
                  </a:cubicBezTo>
                  <a:cubicBezTo>
                    <a:pt x="59341" y="137922"/>
                    <a:pt x="68770" y="136017"/>
                    <a:pt x="75724" y="140684"/>
                  </a:cubicBezTo>
                  <a:cubicBezTo>
                    <a:pt x="82772" y="145447"/>
                    <a:pt x="84582" y="154876"/>
                    <a:pt x="79915" y="161830"/>
                  </a:cubicBezTo>
                  <a:cubicBezTo>
                    <a:pt x="76962" y="166211"/>
                    <a:pt x="72104" y="168592"/>
                    <a:pt x="67246" y="168592"/>
                  </a:cubicBezTo>
                  <a:cubicBezTo>
                    <a:pt x="64294" y="168592"/>
                    <a:pt x="61341" y="167735"/>
                    <a:pt x="58769" y="166021"/>
                  </a:cubicBezTo>
                  <a:close/>
                  <a:moveTo>
                    <a:pt x="95155" y="117158"/>
                  </a:moveTo>
                  <a:cubicBezTo>
                    <a:pt x="89154" y="111252"/>
                    <a:pt x="89154" y="101537"/>
                    <a:pt x="95155" y="95631"/>
                  </a:cubicBezTo>
                  <a:cubicBezTo>
                    <a:pt x="101060" y="89725"/>
                    <a:pt x="110776" y="89630"/>
                    <a:pt x="116681" y="95631"/>
                  </a:cubicBezTo>
                  <a:cubicBezTo>
                    <a:pt x="122587" y="101537"/>
                    <a:pt x="122587" y="111252"/>
                    <a:pt x="116681" y="117158"/>
                  </a:cubicBezTo>
                  <a:cubicBezTo>
                    <a:pt x="113633" y="120110"/>
                    <a:pt x="109728" y="121634"/>
                    <a:pt x="105823" y="121634"/>
                  </a:cubicBezTo>
                  <a:cubicBezTo>
                    <a:pt x="101917" y="121634"/>
                    <a:pt x="98012" y="120110"/>
                    <a:pt x="95059" y="117253"/>
                  </a:cubicBezTo>
                  <a:close/>
                  <a:moveTo>
                    <a:pt x="140208" y="76200"/>
                  </a:moveTo>
                  <a:cubicBezTo>
                    <a:pt x="135541" y="69151"/>
                    <a:pt x="137351" y="59722"/>
                    <a:pt x="144399" y="55054"/>
                  </a:cubicBezTo>
                  <a:cubicBezTo>
                    <a:pt x="151352" y="50387"/>
                    <a:pt x="160877" y="52197"/>
                    <a:pt x="165544" y="59246"/>
                  </a:cubicBezTo>
                  <a:cubicBezTo>
                    <a:pt x="170307" y="66199"/>
                    <a:pt x="168402" y="75724"/>
                    <a:pt x="161449" y="80391"/>
                  </a:cubicBezTo>
                  <a:cubicBezTo>
                    <a:pt x="158782" y="82105"/>
                    <a:pt x="155924" y="82963"/>
                    <a:pt x="152876" y="82963"/>
                  </a:cubicBezTo>
                  <a:cubicBezTo>
                    <a:pt x="148018" y="82963"/>
                    <a:pt x="143161" y="80581"/>
                    <a:pt x="140208" y="76295"/>
                  </a:cubicBezTo>
                  <a:close/>
                  <a:moveTo>
                    <a:pt x="192405" y="44767"/>
                  </a:moveTo>
                  <a:cubicBezTo>
                    <a:pt x="189167" y="36957"/>
                    <a:pt x="192881" y="28099"/>
                    <a:pt x="200597" y="24860"/>
                  </a:cubicBezTo>
                  <a:cubicBezTo>
                    <a:pt x="208407" y="21622"/>
                    <a:pt x="217265" y="25241"/>
                    <a:pt x="220504" y="33052"/>
                  </a:cubicBezTo>
                  <a:cubicBezTo>
                    <a:pt x="223742" y="40862"/>
                    <a:pt x="220123" y="49721"/>
                    <a:pt x="212312" y="53054"/>
                  </a:cubicBezTo>
                  <a:cubicBezTo>
                    <a:pt x="210312" y="53816"/>
                    <a:pt x="208312" y="54197"/>
                    <a:pt x="206407" y="54197"/>
                  </a:cubicBezTo>
                  <a:cubicBezTo>
                    <a:pt x="200406" y="54197"/>
                    <a:pt x="194786" y="50673"/>
                    <a:pt x="192310" y="44863"/>
                  </a:cubicBezTo>
                  <a:close/>
                  <a:moveTo>
                    <a:pt x="249746" y="24193"/>
                  </a:moveTo>
                  <a:cubicBezTo>
                    <a:pt x="248126" y="15907"/>
                    <a:pt x="253460" y="7906"/>
                    <a:pt x="261747" y="6191"/>
                  </a:cubicBezTo>
                  <a:cubicBezTo>
                    <a:pt x="270034" y="4572"/>
                    <a:pt x="278035" y="9906"/>
                    <a:pt x="279749" y="18193"/>
                  </a:cubicBezTo>
                  <a:cubicBezTo>
                    <a:pt x="281369" y="26479"/>
                    <a:pt x="276035" y="34480"/>
                    <a:pt x="267748" y="36100"/>
                  </a:cubicBezTo>
                  <a:cubicBezTo>
                    <a:pt x="266795" y="36290"/>
                    <a:pt x="265748" y="36385"/>
                    <a:pt x="264795" y="36385"/>
                  </a:cubicBezTo>
                  <a:cubicBezTo>
                    <a:pt x="257747" y="36385"/>
                    <a:pt x="251270" y="31433"/>
                    <a:pt x="249841" y="24193"/>
                  </a:cubicBezTo>
                  <a:close/>
                  <a:moveTo>
                    <a:pt x="310039" y="15240"/>
                  </a:moveTo>
                  <a:cubicBezTo>
                    <a:pt x="310039" y="6858"/>
                    <a:pt x="316801" y="0"/>
                    <a:pt x="325279" y="0"/>
                  </a:cubicBezTo>
                  <a:cubicBezTo>
                    <a:pt x="333661" y="0"/>
                    <a:pt x="340519" y="6763"/>
                    <a:pt x="340519" y="15145"/>
                  </a:cubicBezTo>
                  <a:cubicBezTo>
                    <a:pt x="340519" y="23527"/>
                    <a:pt x="333756" y="30385"/>
                    <a:pt x="325279" y="30480"/>
                  </a:cubicBezTo>
                  <a:cubicBezTo>
                    <a:pt x="316897" y="30480"/>
                    <a:pt x="310039" y="23622"/>
                    <a:pt x="310039" y="1524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3" name="Forme libre : forme 22">
              <a:extLst>
                <a:ext uri="{FF2B5EF4-FFF2-40B4-BE49-F238E27FC236}">
                  <a16:creationId xmlns:a16="http://schemas.microsoft.com/office/drawing/2014/main" id="{B6E2D542-9473-EEBC-4935-3FEE29EE1B14}"/>
                </a:ext>
              </a:extLst>
            </p:cNvPr>
            <p:cNvSpPr/>
            <p:nvPr/>
          </p:nvSpPr>
          <p:spPr>
            <a:xfrm>
              <a:off x="-6838406" y="2477959"/>
              <a:ext cx="259369" cy="488350"/>
            </a:xfrm>
            <a:custGeom>
              <a:avLst/>
              <a:gdLst>
                <a:gd name="connsiteX0" fmla="*/ 228890 w 259369"/>
                <a:gd name="connsiteY0" fmla="*/ 473111 h 488350"/>
                <a:gd name="connsiteX1" fmla="*/ 244130 w 259369"/>
                <a:gd name="connsiteY1" fmla="*/ 457871 h 488350"/>
                <a:gd name="connsiteX2" fmla="*/ 259370 w 259369"/>
                <a:gd name="connsiteY2" fmla="*/ 473111 h 488350"/>
                <a:gd name="connsiteX3" fmla="*/ 244130 w 259369"/>
                <a:gd name="connsiteY3" fmla="*/ 488351 h 488350"/>
                <a:gd name="connsiteX4" fmla="*/ 228890 w 259369"/>
                <a:gd name="connsiteY4" fmla="*/ 473111 h 488350"/>
                <a:gd name="connsiteX5" fmla="*/ 181455 w 259369"/>
                <a:gd name="connsiteY5" fmla="*/ 480255 h 488350"/>
                <a:gd name="connsiteX6" fmla="*/ 170597 w 259369"/>
                <a:gd name="connsiteY6" fmla="*/ 461586 h 488350"/>
                <a:gd name="connsiteX7" fmla="*/ 189170 w 259369"/>
                <a:gd name="connsiteY7" fmla="*/ 450727 h 488350"/>
                <a:gd name="connsiteX8" fmla="*/ 200029 w 259369"/>
                <a:gd name="connsiteY8" fmla="*/ 469301 h 488350"/>
                <a:gd name="connsiteX9" fmla="*/ 185265 w 259369"/>
                <a:gd name="connsiteY9" fmla="*/ 480636 h 488350"/>
                <a:gd name="connsiteX10" fmla="*/ 181360 w 259369"/>
                <a:gd name="connsiteY10" fmla="*/ 480159 h 488350"/>
                <a:gd name="connsiteX11" fmla="*/ 122972 w 259369"/>
                <a:gd name="connsiteY11" fmla="*/ 456251 h 488350"/>
                <a:gd name="connsiteX12" fmla="*/ 117352 w 259369"/>
                <a:gd name="connsiteY12" fmla="*/ 435487 h 488350"/>
                <a:gd name="connsiteX13" fmla="*/ 138116 w 259369"/>
                <a:gd name="connsiteY13" fmla="*/ 429772 h 488350"/>
                <a:gd name="connsiteX14" fmla="*/ 143736 w 259369"/>
                <a:gd name="connsiteY14" fmla="*/ 450537 h 488350"/>
                <a:gd name="connsiteX15" fmla="*/ 130496 w 259369"/>
                <a:gd name="connsiteY15" fmla="*/ 458252 h 488350"/>
                <a:gd name="connsiteX16" fmla="*/ 122972 w 259369"/>
                <a:gd name="connsiteY16" fmla="*/ 456251 h 488350"/>
                <a:gd name="connsiteX17" fmla="*/ 72680 w 259369"/>
                <a:gd name="connsiteY17" fmla="*/ 417961 h 488350"/>
                <a:gd name="connsiteX18" fmla="*/ 72489 w 259369"/>
                <a:gd name="connsiteY18" fmla="*/ 396435 h 488350"/>
                <a:gd name="connsiteX19" fmla="*/ 94016 w 259369"/>
                <a:gd name="connsiteY19" fmla="*/ 396244 h 488350"/>
                <a:gd name="connsiteX20" fmla="*/ 94206 w 259369"/>
                <a:gd name="connsiteY20" fmla="*/ 417771 h 488350"/>
                <a:gd name="connsiteX21" fmla="*/ 83348 w 259369"/>
                <a:gd name="connsiteY21" fmla="*/ 422343 h 488350"/>
                <a:gd name="connsiteX22" fmla="*/ 72680 w 259369"/>
                <a:gd name="connsiteY22" fmla="*/ 417961 h 488350"/>
                <a:gd name="connsiteX23" fmla="*/ 33722 w 259369"/>
                <a:gd name="connsiteY23" fmla="*/ 368241 h 488350"/>
                <a:gd name="connsiteX24" fmla="*/ 39152 w 259369"/>
                <a:gd name="connsiteY24" fmla="*/ 347381 h 488350"/>
                <a:gd name="connsiteX25" fmla="*/ 60011 w 259369"/>
                <a:gd name="connsiteY25" fmla="*/ 352715 h 488350"/>
                <a:gd name="connsiteX26" fmla="*/ 54582 w 259369"/>
                <a:gd name="connsiteY26" fmla="*/ 373575 h 488350"/>
                <a:gd name="connsiteX27" fmla="*/ 46867 w 259369"/>
                <a:gd name="connsiteY27" fmla="*/ 375670 h 488350"/>
                <a:gd name="connsiteX28" fmla="*/ 33722 w 259369"/>
                <a:gd name="connsiteY28" fmla="*/ 368241 h 488350"/>
                <a:gd name="connsiteX29" fmla="*/ 8957 w 259369"/>
                <a:gd name="connsiteY29" fmla="*/ 310138 h 488350"/>
                <a:gd name="connsiteX30" fmla="*/ 19435 w 259369"/>
                <a:gd name="connsiteY30" fmla="*/ 291279 h 488350"/>
                <a:gd name="connsiteX31" fmla="*/ 38294 w 259369"/>
                <a:gd name="connsiteY31" fmla="*/ 301851 h 488350"/>
                <a:gd name="connsiteX32" fmla="*/ 27722 w 259369"/>
                <a:gd name="connsiteY32" fmla="*/ 320616 h 488350"/>
                <a:gd name="connsiteX33" fmla="*/ 23626 w 259369"/>
                <a:gd name="connsiteY33" fmla="*/ 321187 h 488350"/>
                <a:gd name="connsiteX34" fmla="*/ 8957 w 259369"/>
                <a:gd name="connsiteY34" fmla="*/ 310043 h 488350"/>
                <a:gd name="connsiteX35" fmla="*/ 4 w 259369"/>
                <a:gd name="connsiteY35" fmla="*/ 247559 h 488350"/>
                <a:gd name="connsiteX36" fmla="*/ 15053 w 259369"/>
                <a:gd name="connsiteY36" fmla="*/ 232128 h 488350"/>
                <a:gd name="connsiteX37" fmla="*/ 30484 w 259369"/>
                <a:gd name="connsiteY37" fmla="*/ 247178 h 488350"/>
                <a:gd name="connsiteX38" fmla="*/ 15434 w 259369"/>
                <a:gd name="connsiteY38" fmla="*/ 262608 h 488350"/>
                <a:gd name="connsiteX39" fmla="*/ 4 w 259369"/>
                <a:gd name="connsiteY39" fmla="*/ 247559 h 488350"/>
                <a:gd name="connsiteX40" fmla="*/ 18292 w 259369"/>
                <a:gd name="connsiteY40" fmla="*/ 203268 h 488350"/>
                <a:gd name="connsiteX41" fmla="*/ 7243 w 259369"/>
                <a:gd name="connsiteY41" fmla="*/ 184789 h 488350"/>
                <a:gd name="connsiteX42" fmla="*/ 25721 w 259369"/>
                <a:gd name="connsiteY42" fmla="*/ 173740 h 488350"/>
                <a:gd name="connsiteX43" fmla="*/ 36866 w 259369"/>
                <a:gd name="connsiteY43" fmla="*/ 192218 h 488350"/>
                <a:gd name="connsiteX44" fmla="*/ 22102 w 259369"/>
                <a:gd name="connsiteY44" fmla="*/ 203839 h 488350"/>
                <a:gd name="connsiteX45" fmla="*/ 18387 w 259369"/>
                <a:gd name="connsiteY45" fmla="*/ 203363 h 488350"/>
                <a:gd name="connsiteX46" fmla="*/ 36389 w 259369"/>
                <a:gd name="connsiteY46" fmla="*/ 146689 h 488350"/>
                <a:gd name="connsiteX47" fmla="*/ 30484 w 259369"/>
                <a:gd name="connsiteY47" fmla="*/ 125925 h 488350"/>
                <a:gd name="connsiteX48" fmla="*/ 51248 w 259369"/>
                <a:gd name="connsiteY48" fmla="*/ 120019 h 488350"/>
                <a:gd name="connsiteX49" fmla="*/ 57154 w 259369"/>
                <a:gd name="connsiteY49" fmla="*/ 140784 h 488350"/>
                <a:gd name="connsiteX50" fmla="*/ 43819 w 259369"/>
                <a:gd name="connsiteY50" fmla="*/ 148594 h 488350"/>
                <a:gd name="connsiteX51" fmla="*/ 36389 w 259369"/>
                <a:gd name="connsiteY51" fmla="*/ 146689 h 488350"/>
                <a:gd name="connsiteX52" fmla="*/ 68489 w 259369"/>
                <a:gd name="connsiteY52" fmla="*/ 96683 h 488350"/>
                <a:gd name="connsiteX53" fmla="*/ 68012 w 259369"/>
                <a:gd name="connsiteY53" fmla="*/ 75156 h 488350"/>
                <a:gd name="connsiteX54" fmla="*/ 89539 w 259369"/>
                <a:gd name="connsiteY54" fmla="*/ 74680 h 488350"/>
                <a:gd name="connsiteX55" fmla="*/ 90015 w 259369"/>
                <a:gd name="connsiteY55" fmla="*/ 96207 h 488350"/>
                <a:gd name="connsiteX56" fmla="*/ 79061 w 259369"/>
                <a:gd name="connsiteY56" fmla="*/ 100874 h 488350"/>
                <a:gd name="connsiteX57" fmla="*/ 68584 w 259369"/>
                <a:gd name="connsiteY57" fmla="*/ 96683 h 488350"/>
                <a:gd name="connsiteX58" fmla="*/ 112113 w 259369"/>
                <a:gd name="connsiteY58" fmla="*/ 56487 h 488350"/>
                <a:gd name="connsiteX59" fmla="*/ 117257 w 259369"/>
                <a:gd name="connsiteY59" fmla="*/ 35532 h 488350"/>
                <a:gd name="connsiteX60" fmla="*/ 138212 w 259369"/>
                <a:gd name="connsiteY60" fmla="*/ 40676 h 488350"/>
                <a:gd name="connsiteX61" fmla="*/ 133068 w 259369"/>
                <a:gd name="connsiteY61" fmla="*/ 61631 h 488350"/>
                <a:gd name="connsiteX62" fmla="*/ 125162 w 259369"/>
                <a:gd name="connsiteY62" fmla="*/ 63822 h 488350"/>
                <a:gd name="connsiteX63" fmla="*/ 112113 w 259369"/>
                <a:gd name="connsiteY63" fmla="*/ 56487 h 488350"/>
                <a:gd name="connsiteX64" fmla="*/ 164691 w 259369"/>
                <a:gd name="connsiteY64" fmla="*/ 28865 h 488350"/>
                <a:gd name="connsiteX65" fmla="*/ 174978 w 259369"/>
                <a:gd name="connsiteY65" fmla="*/ 9910 h 488350"/>
                <a:gd name="connsiteX66" fmla="*/ 193933 w 259369"/>
                <a:gd name="connsiteY66" fmla="*/ 20292 h 488350"/>
                <a:gd name="connsiteX67" fmla="*/ 183646 w 259369"/>
                <a:gd name="connsiteY67" fmla="*/ 39152 h 488350"/>
                <a:gd name="connsiteX68" fmla="*/ 179264 w 259369"/>
                <a:gd name="connsiteY68" fmla="*/ 39723 h 488350"/>
                <a:gd name="connsiteX69" fmla="*/ 164596 w 259369"/>
                <a:gd name="connsiteY69" fmla="*/ 28865 h 488350"/>
                <a:gd name="connsiteX70" fmla="*/ 222603 w 259369"/>
                <a:gd name="connsiteY70" fmla="*/ 15720 h 488350"/>
                <a:gd name="connsiteX71" fmla="*/ 237462 w 259369"/>
                <a:gd name="connsiteY71" fmla="*/ 4 h 488350"/>
                <a:gd name="connsiteX72" fmla="*/ 253083 w 259369"/>
                <a:gd name="connsiteY72" fmla="*/ 14863 h 488350"/>
                <a:gd name="connsiteX73" fmla="*/ 238319 w 259369"/>
                <a:gd name="connsiteY73" fmla="*/ 30484 h 488350"/>
                <a:gd name="connsiteX74" fmla="*/ 237843 w 259369"/>
                <a:gd name="connsiteY74" fmla="*/ 30484 h 488350"/>
                <a:gd name="connsiteX75" fmla="*/ 222603 w 259369"/>
                <a:gd name="connsiteY75" fmla="*/ 15720 h 48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59369" h="488350">
                  <a:moveTo>
                    <a:pt x="228890" y="473111"/>
                  </a:moveTo>
                  <a:cubicBezTo>
                    <a:pt x="228890" y="464729"/>
                    <a:pt x="235748" y="457871"/>
                    <a:pt x="244130" y="457871"/>
                  </a:cubicBezTo>
                  <a:cubicBezTo>
                    <a:pt x="252512" y="457871"/>
                    <a:pt x="259370" y="464729"/>
                    <a:pt x="259370" y="473111"/>
                  </a:cubicBezTo>
                  <a:cubicBezTo>
                    <a:pt x="259370" y="481493"/>
                    <a:pt x="252512" y="488351"/>
                    <a:pt x="244130" y="488351"/>
                  </a:cubicBezTo>
                  <a:cubicBezTo>
                    <a:pt x="235748" y="488351"/>
                    <a:pt x="228890" y="481588"/>
                    <a:pt x="228890" y="473111"/>
                  </a:cubicBezTo>
                  <a:close/>
                  <a:moveTo>
                    <a:pt x="181455" y="480255"/>
                  </a:moveTo>
                  <a:cubicBezTo>
                    <a:pt x="173264" y="478064"/>
                    <a:pt x="168406" y="469777"/>
                    <a:pt x="170597" y="461586"/>
                  </a:cubicBezTo>
                  <a:cubicBezTo>
                    <a:pt x="172692" y="453394"/>
                    <a:pt x="181074" y="448632"/>
                    <a:pt x="189170" y="450727"/>
                  </a:cubicBezTo>
                  <a:cubicBezTo>
                    <a:pt x="197362" y="452822"/>
                    <a:pt x="202220" y="461205"/>
                    <a:pt x="200029" y="469301"/>
                  </a:cubicBezTo>
                  <a:cubicBezTo>
                    <a:pt x="198219" y="476159"/>
                    <a:pt x="192028" y="480636"/>
                    <a:pt x="185265" y="480636"/>
                  </a:cubicBezTo>
                  <a:cubicBezTo>
                    <a:pt x="183932" y="480636"/>
                    <a:pt x="182693" y="480445"/>
                    <a:pt x="181360" y="480159"/>
                  </a:cubicBezTo>
                  <a:close/>
                  <a:moveTo>
                    <a:pt x="122972" y="456251"/>
                  </a:moveTo>
                  <a:cubicBezTo>
                    <a:pt x="115637" y="452061"/>
                    <a:pt x="113161" y="442726"/>
                    <a:pt x="117352" y="435487"/>
                  </a:cubicBezTo>
                  <a:cubicBezTo>
                    <a:pt x="121543" y="428153"/>
                    <a:pt x="130877" y="425581"/>
                    <a:pt x="138116" y="429772"/>
                  </a:cubicBezTo>
                  <a:cubicBezTo>
                    <a:pt x="145451" y="433963"/>
                    <a:pt x="147927" y="443297"/>
                    <a:pt x="143736" y="450537"/>
                  </a:cubicBezTo>
                  <a:cubicBezTo>
                    <a:pt x="140879" y="455490"/>
                    <a:pt x="135830" y="458252"/>
                    <a:pt x="130496" y="458252"/>
                  </a:cubicBezTo>
                  <a:cubicBezTo>
                    <a:pt x="128020" y="458252"/>
                    <a:pt x="125353" y="457680"/>
                    <a:pt x="122972" y="456251"/>
                  </a:cubicBezTo>
                  <a:close/>
                  <a:moveTo>
                    <a:pt x="72680" y="417961"/>
                  </a:moveTo>
                  <a:cubicBezTo>
                    <a:pt x="66679" y="412056"/>
                    <a:pt x="66584" y="402435"/>
                    <a:pt x="72489" y="396435"/>
                  </a:cubicBezTo>
                  <a:cubicBezTo>
                    <a:pt x="78395" y="390529"/>
                    <a:pt x="88015" y="390434"/>
                    <a:pt x="94016" y="396244"/>
                  </a:cubicBezTo>
                  <a:cubicBezTo>
                    <a:pt x="100016" y="402150"/>
                    <a:pt x="100112" y="411865"/>
                    <a:pt x="94206" y="417771"/>
                  </a:cubicBezTo>
                  <a:cubicBezTo>
                    <a:pt x="91158" y="420818"/>
                    <a:pt x="87253" y="422343"/>
                    <a:pt x="83348" y="422343"/>
                  </a:cubicBezTo>
                  <a:cubicBezTo>
                    <a:pt x="79442" y="422343"/>
                    <a:pt x="75632" y="420914"/>
                    <a:pt x="72680" y="417961"/>
                  </a:cubicBezTo>
                  <a:close/>
                  <a:moveTo>
                    <a:pt x="33722" y="368241"/>
                  </a:moveTo>
                  <a:cubicBezTo>
                    <a:pt x="29436" y="361001"/>
                    <a:pt x="31913" y="351667"/>
                    <a:pt x="39152" y="347381"/>
                  </a:cubicBezTo>
                  <a:cubicBezTo>
                    <a:pt x="46391" y="343095"/>
                    <a:pt x="55725" y="345476"/>
                    <a:pt x="60011" y="352715"/>
                  </a:cubicBezTo>
                  <a:cubicBezTo>
                    <a:pt x="64298" y="359954"/>
                    <a:pt x="61821" y="369288"/>
                    <a:pt x="54582" y="373575"/>
                  </a:cubicBezTo>
                  <a:cubicBezTo>
                    <a:pt x="52106" y="375003"/>
                    <a:pt x="49439" y="375670"/>
                    <a:pt x="46867" y="375670"/>
                  </a:cubicBezTo>
                  <a:cubicBezTo>
                    <a:pt x="41628" y="375670"/>
                    <a:pt x="36580" y="373003"/>
                    <a:pt x="33722" y="368241"/>
                  </a:cubicBezTo>
                  <a:close/>
                  <a:moveTo>
                    <a:pt x="8957" y="310138"/>
                  </a:moveTo>
                  <a:cubicBezTo>
                    <a:pt x="6671" y="301947"/>
                    <a:pt x="11434" y="293565"/>
                    <a:pt x="19435" y="291279"/>
                  </a:cubicBezTo>
                  <a:cubicBezTo>
                    <a:pt x="27626" y="288993"/>
                    <a:pt x="36008" y="293755"/>
                    <a:pt x="38294" y="301851"/>
                  </a:cubicBezTo>
                  <a:cubicBezTo>
                    <a:pt x="40580" y="309947"/>
                    <a:pt x="35818" y="318425"/>
                    <a:pt x="27722" y="320616"/>
                  </a:cubicBezTo>
                  <a:cubicBezTo>
                    <a:pt x="26388" y="320997"/>
                    <a:pt x="24959" y="321187"/>
                    <a:pt x="23626" y="321187"/>
                  </a:cubicBezTo>
                  <a:cubicBezTo>
                    <a:pt x="16958" y="321187"/>
                    <a:pt x="10862" y="316806"/>
                    <a:pt x="8957" y="310043"/>
                  </a:cubicBezTo>
                  <a:close/>
                  <a:moveTo>
                    <a:pt x="4" y="247559"/>
                  </a:moveTo>
                  <a:cubicBezTo>
                    <a:pt x="-187" y="239082"/>
                    <a:pt x="6671" y="232224"/>
                    <a:pt x="15053" y="232128"/>
                  </a:cubicBezTo>
                  <a:cubicBezTo>
                    <a:pt x="23435" y="232128"/>
                    <a:pt x="30389" y="238796"/>
                    <a:pt x="30484" y="247178"/>
                  </a:cubicBezTo>
                  <a:cubicBezTo>
                    <a:pt x="30484" y="255655"/>
                    <a:pt x="23816" y="262608"/>
                    <a:pt x="15434" y="262608"/>
                  </a:cubicBezTo>
                  <a:cubicBezTo>
                    <a:pt x="6862" y="262608"/>
                    <a:pt x="99" y="255941"/>
                    <a:pt x="4" y="247559"/>
                  </a:cubicBezTo>
                  <a:close/>
                  <a:moveTo>
                    <a:pt x="18292" y="203268"/>
                  </a:moveTo>
                  <a:cubicBezTo>
                    <a:pt x="10100" y="201172"/>
                    <a:pt x="5147" y="192885"/>
                    <a:pt x="7243" y="184789"/>
                  </a:cubicBezTo>
                  <a:cubicBezTo>
                    <a:pt x="9338" y="176597"/>
                    <a:pt x="17530" y="171645"/>
                    <a:pt x="25721" y="173740"/>
                  </a:cubicBezTo>
                  <a:cubicBezTo>
                    <a:pt x="33913" y="175836"/>
                    <a:pt x="38866" y="184027"/>
                    <a:pt x="36866" y="192218"/>
                  </a:cubicBezTo>
                  <a:cubicBezTo>
                    <a:pt x="35151" y="199172"/>
                    <a:pt x="28960" y="203839"/>
                    <a:pt x="22102" y="203839"/>
                  </a:cubicBezTo>
                  <a:cubicBezTo>
                    <a:pt x="20864" y="203839"/>
                    <a:pt x="19625" y="203649"/>
                    <a:pt x="18387" y="203363"/>
                  </a:cubicBezTo>
                  <a:close/>
                  <a:moveTo>
                    <a:pt x="36389" y="146689"/>
                  </a:moveTo>
                  <a:cubicBezTo>
                    <a:pt x="29055" y="142593"/>
                    <a:pt x="26388" y="133354"/>
                    <a:pt x="30484" y="125925"/>
                  </a:cubicBezTo>
                  <a:cubicBezTo>
                    <a:pt x="34580" y="118590"/>
                    <a:pt x="43914" y="115923"/>
                    <a:pt x="51248" y="120019"/>
                  </a:cubicBezTo>
                  <a:cubicBezTo>
                    <a:pt x="58678" y="124115"/>
                    <a:pt x="61345" y="133354"/>
                    <a:pt x="57154" y="140784"/>
                  </a:cubicBezTo>
                  <a:cubicBezTo>
                    <a:pt x="54392" y="145832"/>
                    <a:pt x="49153" y="148594"/>
                    <a:pt x="43819" y="148594"/>
                  </a:cubicBezTo>
                  <a:cubicBezTo>
                    <a:pt x="41342" y="148594"/>
                    <a:pt x="38771" y="148022"/>
                    <a:pt x="36389" y="146689"/>
                  </a:cubicBezTo>
                  <a:close/>
                  <a:moveTo>
                    <a:pt x="68489" y="96683"/>
                  </a:moveTo>
                  <a:cubicBezTo>
                    <a:pt x="62393" y="90777"/>
                    <a:pt x="62202" y="81252"/>
                    <a:pt x="68012" y="75156"/>
                  </a:cubicBezTo>
                  <a:cubicBezTo>
                    <a:pt x="73823" y="69060"/>
                    <a:pt x="83443" y="68870"/>
                    <a:pt x="89539" y="74680"/>
                  </a:cubicBezTo>
                  <a:cubicBezTo>
                    <a:pt x="95635" y="80586"/>
                    <a:pt x="95825" y="90111"/>
                    <a:pt x="90015" y="96207"/>
                  </a:cubicBezTo>
                  <a:cubicBezTo>
                    <a:pt x="87062" y="99350"/>
                    <a:pt x="83062" y="100874"/>
                    <a:pt x="79061" y="100874"/>
                  </a:cubicBezTo>
                  <a:cubicBezTo>
                    <a:pt x="75251" y="100874"/>
                    <a:pt x="71441" y="99540"/>
                    <a:pt x="68584" y="96683"/>
                  </a:cubicBezTo>
                  <a:close/>
                  <a:moveTo>
                    <a:pt x="112113" y="56487"/>
                  </a:moveTo>
                  <a:cubicBezTo>
                    <a:pt x="107732" y="49343"/>
                    <a:pt x="110018" y="39914"/>
                    <a:pt x="117257" y="35532"/>
                  </a:cubicBezTo>
                  <a:cubicBezTo>
                    <a:pt x="124400" y="31151"/>
                    <a:pt x="133830" y="33437"/>
                    <a:pt x="138212" y="40676"/>
                  </a:cubicBezTo>
                  <a:cubicBezTo>
                    <a:pt x="142593" y="47820"/>
                    <a:pt x="140307" y="57249"/>
                    <a:pt x="133068" y="61631"/>
                  </a:cubicBezTo>
                  <a:cubicBezTo>
                    <a:pt x="130592" y="63155"/>
                    <a:pt x="127925" y="63822"/>
                    <a:pt x="125162" y="63822"/>
                  </a:cubicBezTo>
                  <a:cubicBezTo>
                    <a:pt x="120019" y="63822"/>
                    <a:pt x="115066" y="61250"/>
                    <a:pt x="112113" y="56487"/>
                  </a:cubicBezTo>
                  <a:close/>
                  <a:moveTo>
                    <a:pt x="164691" y="28865"/>
                  </a:moveTo>
                  <a:cubicBezTo>
                    <a:pt x="162310" y="20768"/>
                    <a:pt x="166977" y="12291"/>
                    <a:pt x="174978" y="9910"/>
                  </a:cubicBezTo>
                  <a:cubicBezTo>
                    <a:pt x="183074" y="7529"/>
                    <a:pt x="191552" y="12196"/>
                    <a:pt x="193933" y="20292"/>
                  </a:cubicBezTo>
                  <a:cubicBezTo>
                    <a:pt x="196314" y="28293"/>
                    <a:pt x="191742" y="36866"/>
                    <a:pt x="183646" y="39152"/>
                  </a:cubicBezTo>
                  <a:cubicBezTo>
                    <a:pt x="182217" y="39628"/>
                    <a:pt x="180788" y="39723"/>
                    <a:pt x="179264" y="39723"/>
                  </a:cubicBezTo>
                  <a:cubicBezTo>
                    <a:pt x="172692" y="39723"/>
                    <a:pt x="166596" y="35437"/>
                    <a:pt x="164596" y="28865"/>
                  </a:cubicBezTo>
                  <a:close/>
                  <a:moveTo>
                    <a:pt x="222603" y="15720"/>
                  </a:moveTo>
                  <a:cubicBezTo>
                    <a:pt x="222413" y="7243"/>
                    <a:pt x="228985" y="290"/>
                    <a:pt x="237462" y="4"/>
                  </a:cubicBezTo>
                  <a:cubicBezTo>
                    <a:pt x="245939" y="-187"/>
                    <a:pt x="252893" y="6386"/>
                    <a:pt x="253083" y="14863"/>
                  </a:cubicBezTo>
                  <a:cubicBezTo>
                    <a:pt x="253274" y="23245"/>
                    <a:pt x="246701" y="30293"/>
                    <a:pt x="238319" y="30484"/>
                  </a:cubicBezTo>
                  <a:lnTo>
                    <a:pt x="237843" y="30484"/>
                  </a:lnTo>
                  <a:cubicBezTo>
                    <a:pt x="229652" y="30484"/>
                    <a:pt x="222794" y="23912"/>
                    <a:pt x="222603" y="1572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24" name="Graphique 17">
            <a:extLst>
              <a:ext uri="{FF2B5EF4-FFF2-40B4-BE49-F238E27FC236}">
                <a16:creationId xmlns:a16="http://schemas.microsoft.com/office/drawing/2014/main" id="{0B863526-B96C-F338-D770-6CF332E5B213}"/>
              </a:ext>
            </a:extLst>
          </p:cNvPr>
          <p:cNvGrpSpPr/>
          <p:nvPr userDrawn="1"/>
        </p:nvGrpSpPr>
        <p:grpSpPr>
          <a:xfrm>
            <a:off x="9057456" y="440668"/>
            <a:ext cx="432048" cy="2867460"/>
            <a:chOff x="-1728049" y="1100934"/>
            <a:chExt cx="112014" cy="743426"/>
          </a:xfrm>
          <a:noFill/>
        </p:grpSpPr>
        <p:sp>
          <p:nvSpPr>
            <p:cNvPr id="25" name="Forme libre : forme 24">
              <a:extLst>
                <a:ext uri="{FF2B5EF4-FFF2-40B4-BE49-F238E27FC236}">
                  <a16:creationId xmlns:a16="http://schemas.microsoft.com/office/drawing/2014/main" id="{F5F45BF0-FD0C-872A-6441-9DDC3344209C}"/>
                </a:ext>
              </a:extLst>
            </p:cNvPr>
            <p:cNvSpPr/>
            <p:nvPr/>
          </p:nvSpPr>
          <p:spPr>
            <a:xfrm>
              <a:off x="-1728049" y="1100934"/>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6" name="Forme libre : forme 25">
              <a:extLst>
                <a:ext uri="{FF2B5EF4-FFF2-40B4-BE49-F238E27FC236}">
                  <a16:creationId xmlns:a16="http://schemas.microsoft.com/office/drawing/2014/main" id="{198D5560-0885-098A-99D4-E494FFEBB7ED}"/>
                </a:ext>
              </a:extLst>
            </p:cNvPr>
            <p:cNvSpPr/>
            <p:nvPr/>
          </p:nvSpPr>
          <p:spPr>
            <a:xfrm>
              <a:off x="-1728049" y="1258763"/>
              <a:ext cx="112014" cy="112013"/>
            </a:xfrm>
            <a:custGeom>
              <a:avLst/>
              <a:gdLst>
                <a:gd name="connsiteX0" fmla="*/ 56007 w 112014"/>
                <a:gd name="connsiteY0" fmla="*/ 112014 h 112013"/>
                <a:gd name="connsiteX1" fmla="*/ 0 w 112014"/>
                <a:gd name="connsiteY1" fmla="*/ 56007 h 112013"/>
                <a:gd name="connsiteX2" fmla="*/ 56007 w 112014"/>
                <a:gd name="connsiteY2" fmla="*/ 0 h 112013"/>
                <a:gd name="connsiteX3" fmla="*/ 112014 w 112014"/>
                <a:gd name="connsiteY3" fmla="*/ 56007 h 112013"/>
                <a:gd name="connsiteX4" fmla="*/ 56007 w 112014"/>
                <a:gd name="connsiteY4" fmla="*/ 112014 h 112013"/>
                <a:gd name="connsiteX5" fmla="*/ 56007 w 112014"/>
                <a:gd name="connsiteY5" fmla="*/ 22860 h 112013"/>
                <a:gd name="connsiteX6" fmla="*/ 22860 w 112014"/>
                <a:gd name="connsiteY6" fmla="*/ 56007 h 112013"/>
                <a:gd name="connsiteX7" fmla="*/ 56007 w 112014"/>
                <a:gd name="connsiteY7" fmla="*/ 89154 h 112013"/>
                <a:gd name="connsiteX8" fmla="*/ 89154 w 112014"/>
                <a:gd name="connsiteY8" fmla="*/ 56007 h 112013"/>
                <a:gd name="connsiteX9" fmla="*/ 56007 w 112014"/>
                <a:gd name="connsiteY9" fmla="*/ 22860 h 11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3">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7" name="Forme libre : forme 26">
              <a:extLst>
                <a:ext uri="{FF2B5EF4-FFF2-40B4-BE49-F238E27FC236}">
                  <a16:creationId xmlns:a16="http://schemas.microsoft.com/office/drawing/2014/main" id="{BFCFE2F7-06D0-E08F-38A2-E70960B7BA95}"/>
                </a:ext>
              </a:extLst>
            </p:cNvPr>
            <p:cNvSpPr/>
            <p:nvPr/>
          </p:nvSpPr>
          <p:spPr>
            <a:xfrm>
              <a:off x="-1728049" y="1416592"/>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8" name="Forme libre : forme 27">
              <a:extLst>
                <a:ext uri="{FF2B5EF4-FFF2-40B4-BE49-F238E27FC236}">
                  <a16:creationId xmlns:a16="http://schemas.microsoft.com/office/drawing/2014/main" id="{9BA23D8D-6709-27B4-CD14-A599DE445F98}"/>
                </a:ext>
              </a:extLst>
            </p:cNvPr>
            <p:cNvSpPr/>
            <p:nvPr/>
          </p:nvSpPr>
          <p:spPr>
            <a:xfrm>
              <a:off x="-1728049" y="1574422"/>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9" name="Forme libre : forme 28">
              <a:extLst>
                <a:ext uri="{FF2B5EF4-FFF2-40B4-BE49-F238E27FC236}">
                  <a16:creationId xmlns:a16="http://schemas.microsoft.com/office/drawing/2014/main" id="{1912F817-7FDB-4458-E059-75CAE3068662}"/>
                </a:ext>
              </a:extLst>
            </p:cNvPr>
            <p:cNvSpPr/>
            <p:nvPr/>
          </p:nvSpPr>
          <p:spPr>
            <a:xfrm>
              <a:off x="-1728049" y="1732346"/>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30" name="Graphique 17">
            <a:extLst>
              <a:ext uri="{FF2B5EF4-FFF2-40B4-BE49-F238E27FC236}">
                <a16:creationId xmlns:a16="http://schemas.microsoft.com/office/drawing/2014/main" id="{9F8D00FC-D513-F761-0AB7-5E2F5890D13A}"/>
              </a:ext>
            </a:extLst>
          </p:cNvPr>
          <p:cNvGrpSpPr/>
          <p:nvPr userDrawn="1"/>
        </p:nvGrpSpPr>
        <p:grpSpPr>
          <a:xfrm rot="10800000">
            <a:off x="1064568" y="4545124"/>
            <a:ext cx="468052" cy="748556"/>
            <a:chOff x="-2029540" y="982514"/>
            <a:chExt cx="183689" cy="293774"/>
          </a:xfrm>
          <a:solidFill>
            <a:srgbClr val="FB7565"/>
          </a:solidFill>
        </p:grpSpPr>
        <p:sp>
          <p:nvSpPr>
            <p:cNvPr id="31" name="Forme libre : forme 30">
              <a:extLst>
                <a:ext uri="{FF2B5EF4-FFF2-40B4-BE49-F238E27FC236}">
                  <a16:creationId xmlns:a16="http://schemas.microsoft.com/office/drawing/2014/main" id="{7B4A89EE-2394-8E78-9B09-1FC48663DAF8}"/>
                </a:ext>
              </a:extLst>
            </p:cNvPr>
            <p:cNvSpPr/>
            <p:nvPr/>
          </p:nvSpPr>
          <p:spPr>
            <a:xfrm>
              <a:off x="-2029540" y="9825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32" name="Forme libre : forme 31">
              <a:extLst>
                <a:ext uri="{FF2B5EF4-FFF2-40B4-BE49-F238E27FC236}">
                  <a16:creationId xmlns:a16="http://schemas.microsoft.com/office/drawing/2014/main" id="{576C64CB-841B-0F55-B924-EB9424F56D15}"/>
                </a:ext>
              </a:extLst>
            </p:cNvPr>
            <p:cNvSpPr/>
            <p:nvPr/>
          </p:nvSpPr>
          <p:spPr>
            <a:xfrm>
              <a:off x="-2029540" y="108157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132"/>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33" name="Forme libre : forme 32">
              <a:extLst>
                <a:ext uri="{FF2B5EF4-FFF2-40B4-BE49-F238E27FC236}">
                  <a16:creationId xmlns:a16="http://schemas.microsoft.com/office/drawing/2014/main" id="{E448494F-32CE-ACA3-3674-AFFE33671F2D}"/>
                </a:ext>
              </a:extLst>
            </p:cNvPr>
            <p:cNvSpPr/>
            <p:nvPr/>
          </p:nvSpPr>
          <p:spPr>
            <a:xfrm>
              <a:off x="-2029540" y="11730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34" name="Graphique 17">
            <a:extLst>
              <a:ext uri="{FF2B5EF4-FFF2-40B4-BE49-F238E27FC236}">
                <a16:creationId xmlns:a16="http://schemas.microsoft.com/office/drawing/2014/main" id="{7E4F704D-72CC-A526-48C4-7480369FB61A}"/>
              </a:ext>
            </a:extLst>
          </p:cNvPr>
          <p:cNvGrpSpPr/>
          <p:nvPr userDrawn="1"/>
        </p:nvGrpSpPr>
        <p:grpSpPr>
          <a:xfrm>
            <a:off x="416496" y="5049180"/>
            <a:ext cx="972108" cy="972642"/>
            <a:chOff x="-6073259" y="4418396"/>
            <a:chExt cx="521017" cy="521303"/>
          </a:xfrm>
          <a:noFill/>
        </p:grpSpPr>
        <p:sp>
          <p:nvSpPr>
            <p:cNvPr id="35" name="Forme libre : forme 34">
              <a:extLst>
                <a:ext uri="{FF2B5EF4-FFF2-40B4-BE49-F238E27FC236}">
                  <a16:creationId xmlns:a16="http://schemas.microsoft.com/office/drawing/2014/main" id="{B559FF3E-ED7E-CE3A-18A9-BA522A65E992}"/>
                </a:ext>
              </a:extLst>
            </p:cNvPr>
            <p:cNvSpPr/>
            <p:nvPr/>
          </p:nvSpPr>
          <p:spPr>
            <a:xfrm>
              <a:off x="-6073259" y="4418396"/>
              <a:ext cx="521017" cy="521017"/>
            </a:xfrm>
            <a:custGeom>
              <a:avLst/>
              <a:gdLst>
                <a:gd name="connsiteX0" fmla="*/ 260509 w 521017"/>
                <a:gd name="connsiteY0" fmla="*/ 0 h 521017"/>
                <a:gd name="connsiteX1" fmla="*/ 0 w 521017"/>
                <a:gd name="connsiteY1" fmla="*/ 260509 h 521017"/>
                <a:gd name="connsiteX2" fmla="*/ 260509 w 521017"/>
                <a:gd name="connsiteY2" fmla="*/ 521018 h 521017"/>
                <a:gd name="connsiteX3" fmla="*/ 521017 w 521017"/>
                <a:gd name="connsiteY3" fmla="*/ 260509 h 521017"/>
                <a:gd name="connsiteX4" fmla="*/ 260509 w 521017"/>
                <a:gd name="connsiteY4" fmla="*/ 0 h 521017"/>
                <a:gd name="connsiteX5" fmla="*/ 260509 w 521017"/>
                <a:gd name="connsiteY5" fmla="*/ 375856 h 521017"/>
                <a:gd name="connsiteX6" fmla="*/ 145161 w 521017"/>
                <a:gd name="connsiteY6" fmla="*/ 260509 h 521017"/>
                <a:gd name="connsiteX7" fmla="*/ 260509 w 521017"/>
                <a:gd name="connsiteY7" fmla="*/ 145161 h 521017"/>
                <a:gd name="connsiteX8" fmla="*/ 375856 w 521017"/>
                <a:gd name="connsiteY8" fmla="*/ 260509 h 521017"/>
                <a:gd name="connsiteX9" fmla="*/ 260509 w 521017"/>
                <a:gd name="connsiteY9" fmla="*/ 375856 h 521017"/>
                <a:gd name="connsiteX10" fmla="*/ 441008 w 521017"/>
                <a:gd name="connsiteY10" fmla="*/ 260509 h 521017"/>
                <a:gd name="connsiteX11" fmla="*/ 260509 w 521017"/>
                <a:gd name="connsiteY11" fmla="*/ 80010 h 521017"/>
                <a:gd name="connsiteX12" fmla="*/ 80010 w 521017"/>
                <a:gd name="connsiteY12" fmla="*/ 260509 h 521017"/>
                <a:gd name="connsiteX13" fmla="*/ 60103 w 521017"/>
                <a:gd name="connsiteY13" fmla="*/ 260509 h 521017"/>
                <a:gd name="connsiteX14" fmla="*/ 260509 w 521017"/>
                <a:gd name="connsiteY14" fmla="*/ 60103 h 521017"/>
                <a:gd name="connsiteX15" fmla="*/ 460915 w 521017"/>
                <a:gd name="connsiteY15" fmla="*/ 260509 h 521017"/>
                <a:gd name="connsiteX16" fmla="*/ 441008 w 521017"/>
                <a:gd name="connsiteY16" fmla="*/ 260509 h 52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017" h="521017">
                  <a:moveTo>
                    <a:pt x="260509" y="0"/>
                  </a:moveTo>
                  <a:cubicBezTo>
                    <a:pt x="116681" y="0"/>
                    <a:pt x="0" y="116586"/>
                    <a:pt x="0" y="260509"/>
                  </a:cubicBezTo>
                  <a:cubicBezTo>
                    <a:pt x="0" y="404431"/>
                    <a:pt x="116586" y="521018"/>
                    <a:pt x="260509" y="521018"/>
                  </a:cubicBezTo>
                  <a:cubicBezTo>
                    <a:pt x="404431" y="521018"/>
                    <a:pt x="521017" y="404431"/>
                    <a:pt x="521017" y="260509"/>
                  </a:cubicBezTo>
                  <a:cubicBezTo>
                    <a:pt x="521017" y="116586"/>
                    <a:pt x="404431" y="0"/>
                    <a:pt x="260509" y="0"/>
                  </a:cubicBezTo>
                  <a:close/>
                  <a:moveTo>
                    <a:pt x="260509" y="375856"/>
                  </a:moveTo>
                  <a:cubicBezTo>
                    <a:pt x="196786" y="375856"/>
                    <a:pt x="145161" y="324231"/>
                    <a:pt x="145161" y="260509"/>
                  </a:cubicBezTo>
                  <a:cubicBezTo>
                    <a:pt x="145161" y="196787"/>
                    <a:pt x="196786" y="145161"/>
                    <a:pt x="260509" y="145161"/>
                  </a:cubicBezTo>
                  <a:cubicBezTo>
                    <a:pt x="324231" y="145161"/>
                    <a:pt x="375856" y="196787"/>
                    <a:pt x="375856" y="260509"/>
                  </a:cubicBezTo>
                  <a:cubicBezTo>
                    <a:pt x="375856" y="324231"/>
                    <a:pt x="324231" y="375856"/>
                    <a:pt x="260509" y="375856"/>
                  </a:cubicBezTo>
                  <a:close/>
                  <a:moveTo>
                    <a:pt x="441008" y="260509"/>
                  </a:moveTo>
                  <a:cubicBezTo>
                    <a:pt x="441008" y="160972"/>
                    <a:pt x="360045" y="80010"/>
                    <a:pt x="260509" y="80010"/>
                  </a:cubicBezTo>
                  <a:cubicBezTo>
                    <a:pt x="160973" y="80010"/>
                    <a:pt x="80010" y="160972"/>
                    <a:pt x="80010" y="260509"/>
                  </a:cubicBezTo>
                  <a:lnTo>
                    <a:pt x="60103" y="260509"/>
                  </a:lnTo>
                  <a:cubicBezTo>
                    <a:pt x="60103" y="150019"/>
                    <a:pt x="150019" y="60103"/>
                    <a:pt x="260509" y="60103"/>
                  </a:cubicBezTo>
                  <a:cubicBezTo>
                    <a:pt x="370999" y="60103"/>
                    <a:pt x="460915" y="150019"/>
                    <a:pt x="460915" y="260509"/>
                  </a:cubicBezTo>
                  <a:lnTo>
                    <a:pt x="441008" y="260509"/>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nvGrpSpPr>
            <p:cNvPr id="36" name="Graphique 17">
              <a:extLst>
                <a:ext uri="{FF2B5EF4-FFF2-40B4-BE49-F238E27FC236}">
                  <a16:creationId xmlns:a16="http://schemas.microsoft.com/office/drawing/2014/main" id="{84E003FD-1365-7AC2-C0C6-22F8EA6D4F68}"/>
                </a:ext>
              </a:extLst>
            </p:cNvPr>
            <p:cNvGrpSpPr/>
            <p:nvPr/>
          </p:nvGrpSpPr>
          <p:grpSpPr>
            <a:xfrm>
              <a:off x="-6071354" y="4679477"/>
              <a:ext cx="518731" cy="260223"/>
              <a:chOff x="-6071354" y="4679477"/>
              <a:chExt cx="518731" cy="260223"/>
            </a:xfrm>
            <a:grpFill/>
          </p:grpSpPr>
          <p:sp>
            <p:nvSpPr>
              <p:cNvPr id="37" name="Forme libre : forme 36">
                <a:extLst>
                  <a:ext uri="{FF2B5EF4-FFF2-40B4-BE49-F238E27FC236}">
                    <a16:creationId xmlns:a16="http://schemas.microsoft.com/office/drawing/2014/main" id="{14CC9F5E-E257-D496-2CEB-E694061F07F2}"/>
                  </a:ext>
                </a:extLst>
              </p:cNvPr>
              <p:cNvSpPr/>
              <p:nvPr/>
            </p:nvSpPr>
            <p:spPr>
              <a:xfrm>
                <a:off x="-6071354" y="4679477"/>
                <a:ext cx="45148" cy="43338"/>
              </a:xfrm>
              <a:custGeom>
                <a:avLst/>
                <a:gdLst>
                  <a:gd name="connsiteX0" fmla="*/ 31052 w 45148"/>
                  <a:gd name="connsiteY0" fmla="*/ 0 h 43338"/>
                  <a:gd name="connsiteX1" fmla="*/ 0 w 45148"/>
                  <a:gd name="connsiteY1" fmla="*/ 31052 h 43338"/>
                  <a:gd name="connsiteX2" fmla="*/ 1810 w 45148"/>
                  <a:gd name="connsiteY2" fmla="*/ 43339 h 43338"/>
                  <a:gd name="connsiteX3" fmla="*/ 45148 w 45148"/>
                  <a:gd name="connsiteY3" fmla="*/ 0 h 43338"/>
                  <a:gd name="connsiteX4" fmla="*/ 31052 w 45148"/>
                  <a:gd name="connsiteY4" fmla="*/ 0 h 43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8" h="43338">
                    <a:moveTo>
                      <a:pt x="31052" y="0"/>
                    </a:moveTo>
                    <a:lnTo>
                      <a:pt x="0" y="31052"/>
                    </a:lnTo>
                    <a:cubicBezTo>
                      <a:pt x="476" y="35147"/>
                      <a:pt x="1048" y="39243"/>
                      <a:pt x="1810" y="43339"/>
                    </a:cubicBezTo>
                    <a:lnTo>
                      <a:pt x="45148" y="0"/>
                    </a:lnTo>
                    <a:lnTo>
                      <a:pt x="31052" y="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38" name="Forme libre : forme 37">
                <a:extLst>
                  <a:ext uri="{FF2B5EF4-FFF2-40B4-BE49-F238E27FC236}">
                    <a16:creationId xmlns:a16="http://schemas.microsoft.com/office/drawing/2014/main" id="{DDADC9C6-E32C-0B7D-CBE5-67969B6FA210}"/>
                  </a:ext>
                </a:extLst>
              </p:cNvPr>
              <p:cNvSpPr/>
              <p:nvPr/>
            </p:nvSpPr>
            <p:spPr>
              <a:xfrm>
                <a:off x="-6061448" y="4679477"/>
                <a:ext cx="91535" cy="87915"/>
              </a:xfrm>
              <a:custGeom>
                <a:avLst/>
                <a:gdLst>
                  <a:gd name="connsiteX0" fmla="*/ 77438 w 91535"/>
                  <a:gd name="connsiteY0" fmla="*/ 0 h 87915"/>
                  <a:gd name="connsiteX1" fmla="*/ 0 w 91535"/>
                  <a:gd name="connsiteY1" fmla="*/ 77438 h 87915"/>
                  <a:gd name="connsiteX2" fmla="*/ 3619 w 91535"/>
                  <a:gd name="connsiteY2" fmla="*/ 87916 h 87915"/>
                  <a:gd name="connsiteX3" fmla="*/ 91535 w 91535"/>
                  <a:gd name="connsiteY3" fmla="*/ 0 h 87915"/>
                  <a:gd name="connsiteX4" fmla="*/ 77438 w 91535"/>
                  <a:gd name="connsiteY4" fmla="*/ 0 h 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 h="87915">
                    <a:moveTo>
                      <a:pt x="77438" y="0"/>
                    </a:moveTo>
                    <a:lnTo>
                      <a:pt x="0" y="77438"/>
                    </a:lnTo>
                    <a:cubicBezTo>
                      <a:pt x="1143" y="80963"/>
                      <a:pt x="2286" y="84487"/>
                      <a:pt x="3619" y="87916"/>
                    </a:cubicBezTo>
                    <a:lnTo>
                      <a:pt x="91535" y="0"/>
                    </a:lnTo>
                    <a:lnTo>
                      <a:pt x="77438" y="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39" name="Forme libre : forme 38">
                <a:extLst>
                  <a:ext uri="{FF2B5EF4-FFF2-40B4-BE49-F238E27FC236}">
                    <a16:creationId xmlns:a16="http://schemas.microsoft.com/office/drawing/2014/main" id="{2F0776EC-1C96-D4C2-8AD5-54B5D2EDA2F0}"/>
                  </a:ext>
                </a:extLst>
              </p:cNvPr>
              <p:cNvSpPr/>
              <p:nvPr/>
            </p:nvSpPr>
            <p:spPr>
              <a:xfrm>
                <a:off x="-6044970" y="4679858"/>
                <a:ext cx="117729" cy="126110"/>
              </a:xfrm>
              <a:custGeom>
                <a:avLst/>
                <a:gdLst>
                  <a:gd name="connsiteX0" fmla="*/ 116872 w 117729"/>
                  <a:gd name="connsiteY0" fmla="*/ 95 h 126110"/>
                  <a:gd name="connsiteX1" fmla="*/ 0 w 117729"/>
                  <a:gd name="connsiteY1" fmla="*/ 116967 h 126110"/>
                  <a:gd name="connsiteX2" fmla="*/ 4858 w 117729"/>
                  <a:gd name="connsiteY2" fmla="*/ 126111 h 126110"/>
                  <a:gd name="connsiteX3" fmla="*/ 117729 w 117729"/>
                  <a:gd name="connsiteY3" fmla="*/ 13240 h 126110"/>
                  <a:gd name="connsiteX4" fmla="*/ 116872 w 117729"/>
                  <a:gd name="connsiteY4" fmla="*/ 0 h 126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29" h="126110">
                    <a:moveTo>
                      <a:pt x="116872" y="95"/>
                    </a:moveTo>
                    <a:lnTo>
                      <a:pt x="0" y="116967"/>
                    </a:lnTo>
                    <a:cubicBezTo>
                      <a:pt x="1619" y="120015"/>
                      <a:pt x="3238" y="123158"/>
                      <a:pt x="4858" y="126111"/>
                    </a:cubicBezTo>
                    <a:lnTo>
                      <a:pt x="117729" y="13240"/>
                    </a:lnTo>
                    <a:cubicBezTo>
                      <a:pt x="117253" y="8858"/>
                      <a:pt x="116872" y="4477"/>
                      <a:pt x="116872"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40" name="Forme libre : forme 39">
                <a:extLst>
                  <a:ext uri="{FF2B5EF4-FFF2-40B4-BE49-F238E27FC236}">
                    <a16:creationId xmlns:a16="http://schemas.microsoft.com/office/drawing/2014/main" id="{D93A80C1-D0E8-68DF-C5C7-107A91EB22B6}"/>
                  </a:ext>
                </a:extLst>
              </p:cNvPr>
              <p:cNvSpPr/>
              <p:nvPr/>
            </p:nvSpPr>
            <p:spPr>
              <a:xfrm>
                <a:off x="-6027539" y="4719196"/>
                <a:ext cx="111061" cy="115062"/>
              </a:xfrm>
              <a:custGeom>
                <a:avLst/>
                <a:gdLst>
                  <a:gd name="connsiteX0" fmla="*/ 106775 w 111061"/>
                  <a:gd name="connsiteY0" fmla="*/ 95 h 115062"/>
                  <a:gd name="connsiteX1" fmla="*/ 0 w 111061"/>
                  <a:gd name="connsiteY1" fmla="*/ 106871 h 115062"/>
                  <a:gd name="connsiteX2" fmla="*/ 5906 w 111061"/>
                  <a:gd name="connsiteY2" fmla="*/ 115062 h 115062"/>
                  <a:gd name="connsiteX3" fmla="*/ 111062 w 111061"/>
                  <a:gd name="connsiteY3" fmla="*/ 9906 h 115062"/>
                  <a:gd name="connsiteX4" fmla="*/ 106871 w 111061"/>
                  <a:gd name="connsiteY4" fmla="*/ 0 h 11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1" h="115062">
                    <a:moveTo>
                      <a:pt x="106775" y="95"/>
                    </a:moveTo>
                    <a:lnTo>
                      <a:pt x="0" y="106871"/>
                    </a:lnTo>
                    <a:cubicBezTo>
                      <a:pt x="1905" y="109633"/>
                      <a:pt x="3810" y="112395"/>
                      <a:pt x="5906" y="115062"/>
                    </a:cubicBezTo>
                    <a:lnTo>
                      <a:pt x="111062" y="9906"/>
                    </a:lnTo>
                    <a:cubicBezTo>
                      <a:pt x="109538" y="6668"/>
                      <a:pt x="108109" y="3429"/>
                      <a:pt x="106871"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41" name="Forme libre : forme 40">
                <a:extLst>
                  <a:ext uri="{FF2B5EF4-FFF2-40B4-BE49-F238E27FC236}">
                    <a16:creationId xmlns:a16="http://schemas.microsoft.com/office/drawing/2014/main" id="{8258450F-701E-949A-88CD-F959BCD3E2A4}"/>
                  </a:ext>
                </a:extLst>
              </p:cNvPr>
              <p:cNvSpPr/>
              <p:nvPr/>
            </p:nvSpPr>
            <p:spPr>
              <a:xfrm>
                <a:off x="-6002393" y="4754629"/>
                <a:ext cx="109442" cy="109728"/>
              </a:xfrm>
              <a:custGeom>
                <a:avLst/>
                <a:gdLst>
                  <a:gd name="connsiteX0" fmla="*/ 102584 w 109442"/>
                  <a:gd name="connsiteY0" fmla="*/ 0 h 109728"/>
                  <a:gd name="connsiteX1" fmla="*/ 0 w 109442"/>
                  <a:gd name="connsiteY1" fmla="*/ 102584 h 109728"/>
                  <a:gd name="connsiteX2" fmla="*/ 6953 w 109442"/>
                  <a:gd name="connsiteY2" fmla="*/ 109728 h 109728"/>
                  <a:gd name="connsiteX3" fmla="*/ 109442 w 109442"/>
                  <a:gd name="connsiteY3" fmla="*/ 7239 h 109728"/>
                  <a:gd name="connsiteX4" fmla="*/ 102680 w 109442"/>
                  <a:gd name="connsiteY4" fmla="*/ 0 h 1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 h="109728">
                    <a:moveTo>
                      <a:pt x="102584" y="0"/>
                    </a:moveTo>
                    <a:lnTo>
                      <a:pt x="0" y="102584"/>
                    </a:lnTo>
                    <a:cubicBezTo>
                      <a:pt x="2286" y="104966"/>
                      <a:pt x="4572" y="107442"/>
                      <a:pt x="6953" y="109728"/>
                    </a:cubicBezTo>
                    <a:lnTo>
                      <a:pt x="109442" y="7239"/>
                    </a:lnTo>
                    <a:cubicBezTo>
                      <a:pt x="107061" y="4953"/>
                      <a:pt x="104775" y="2477"/>
                      <a:pt x="102680"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42" name="Forme libre : forme 41">
                <a:extLst>
                  <a:ext uri="{FF2B5EF4-FFF2-40B4-BE49-F238E27FC236}">
                    <a16:creationId xmlns:a16="http://schemas.microsoft.com/office/drawing/2014/main" id="{E81D399D-67A5-281B-9999-AD2FC9386463}"/>
                  </a:ext>
                </a:extLst>
              </p:cNvPr>
              <p:cNvSpPr/>
              <p:nvPr/>
            </p:nvSpPr>
            <p:spPr>
              <a:xfrm>
                <a:off x="-5972961" y="4780061"/>
                <a:ext cx="113537" cy="110204"/>
              </a:xfrm>
              <a:custGeom>
                <a:avLst/>
                <a:gdLst>
                  <a:gd name="connsiteX0" fmla="*/ 104108 w 113537"/>
                  <a:gd name="connsiteY0" fmla="*/ 0 h 110204"/>
                  <a:gd name="connsiteX1" fmla="*/ 0 w 113537"/>
                  <a:gd name="connsiteY1" fmla="*/ 104108 h 110204"/>
                  <a:gd name="connsiteX2" fmla="*/ 8001 w 113537"/>
                  <a:gd name="connsiteY2" fmla="*/ 110204 h 110204"/>
                  <a:gd name="connsiteX3" fmla="*/ 113538 w 113537"/>
                  <a:gd name="connsiteY3" fmla="*/ 4667 h 110204"/>
                  <a:gd name="connsiteX4" fmla="*/ 104204 w 113537"/>
                  <a:gd name="connsiteY4" fmla="*/ 0 h 11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7" h="110204">
                    <a:moveTo>
                      <a:pt x="104108" y="0"/>
                    </a:moveTo>
                    <a:lnTo>
                      <a:pt x="0" y="104108"/>
                    </a:lnTo>
                    <a:cubicBezTo>
                      <a:pt x="2667" y="106204"/>
                      <a:pt x="5334" y="108204"/>
                      <a:pt x="8001" y="110204"/>
                    </a:cubicBezTo>
                    <a:lnTo>
                      <a:pt x="113538" y="4667"/>
                    </a:lnTo>
                    <a:cubicBezTo>
                      <a:pt x="110300" y="3238"/>
                      <a:pt x="107252" y="1714"/>
                      <a:pt x="104204"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43" name="Forme libre : forme 42">
                <a:extLst>
                  <a:ext uri="{FF2B5EF4-FFF2-40B4-BE49-F238E27FC236}">
                    <a16:creationId xmlns:a16="http://schemas.microsoft.com/office/drawing/2014/main" id="{83DC3220-600C-3D87-5899-ABE48FC624A5}"/>
                  </a:ext>
                </a:extLst>
              </p:cNvPr>
              <p:cNvSpPr/>
              <p:nvPr/>
            </p:nvSpPr>
            <p:spPr>
              <a:xfrm>
                <a:off x="-5939052" y="4793872"/>
                <a:ext cx="126111" cy="117824"/>
              </a:xfrm>
              <a:custGeom>
                <a:avLst/>
                <a:gdLst>
                  <a:gd name="connsiteX0" fmla="*/ 112871 w 126111"/>
                  <a:gd name="connsiteY0" fmla="*/ 95 h 117824"/>
                  <a:gd name="connsiteX1" fmla="*/ 0 w 126111"/>
                  <a:gd name="connsiteY1" fmla="*/ 112966 h 117824"/>
                  <a:gd name="connsiteX2" fmla="*/ 9144 w 126111"/>
                  <a:gd name="connsiteY2" fmla="*/ 117824 h 117824"/>
                  <a:gd name="connsiteX3" fmla="*/ 126111 w 126111"/>
                  <a:gd name="connsiteY3" fmla="*/ 857 h 117824"/>
                  <a:gd name="connsiteX4" fmla="*/ 112871 w 126111"/>
                  <a:gd name="connsiteY4" fmla="*/ 0 h 11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11" h="117824">
                    <a:moveTo>
                      <a:pt x="112871" y="95"/>
                    </a:moveTo>
                    <a:lnTo>
                      <a:pt x="0" y="112966"/>
                    </a:lnTo>
                    <a:cubicBezTo>
                      <a:pt x="3048" y="114681"/>
                      <a:pt x="6096" y="116300"/>
                      <a:pt x="9144" y="117824"/>
                    </a:cubicBezTo>
                    <a:lnTo>
                      <a:pt x="126111" y="857"/>
                    </a:lnTo>
                    <a:cubicBezTo>
                      <a:pt x="121634" y="857"/>
                      <a:pt x="117253" y="476"/>
                      <a:pt x="112871"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44" name="Forme libre : forme 43">
                <a:extLst>
                  <a:ext uri="{FF2B5EF4-FFF2-40B4-BE49-F238E27FC236}">
                    <a16:creationId xmlns:a16="http://schemas.microsoft.com/office/drawing/2014/main" id="{20944700-466D-EF99-70F1-483910F4B0D5}"/>
                  </a:ext>
                </a:extLst>
              </p:cNvPr>
              <p:cNvSpPr/>
              <p:nvPr/>
            </p:nvSpPr>
            <p:spPr>
              <a:xfrm>
                <a:off x="-5900571" y="4679477"/>
                <a:ext cx="259175" cy="248792"/>
              </a:xfrm>
              <a:custGeom>
                <a:avLst/>
                <a:gdLst>
                  <a:gd name="connsiteX0" fmla="*/ 245173 w 259175"/>
                  <a:gd name="connsiteY0" fmla="*/ 0 h 248792"/>
                  <a:gd name="connsiteX1" fmla="*/ 187166 w 259175"/>
                  <a:gd name="connsiteY1" fmla="*/ 58007 h 248792"/>
                  <a:gd name="connsiteX2" fmla="*/ 145732 w 259175"/>
                  <a:gd name="connsiteY2" fmla="*/ 99441 h 248792"/>
                  <a:gd name="connsiteX3" fmla="*/ 0 w 259175"/>
                  <a:gd name="connsiteY3" fmla="*/ 245173 h 248792"/>
                  <a:gd name="connsiteX4" fmla="*/ 10477 w 259175"/>
                  <a:gd name="connsiteY4" fmla="*/ 248793 h 248792"/>
                  <a:gd name="connsiteX5" fmla="*/ 259175 w 259175"/>
                  <a:gd name="connsiteY5" fmla="*/ 95 h 248792"/>
                  <a:gd name="connsiteX6" fmla="*/ 245078 w 259175"/>
                  <a:gd name="connsiteY6" fmla="*/ 95 h 24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75" h="248792">
                    <a:moveTo>
                      <a:pt x="245173" y="0"/>
                    </a:moveTo>
                    <a:lnTo>
                      <a:pt x="187166" y="58007"/>
                    </a:lnTo>
                    <a:cubicBezTo>
                      <a:pt x="177070" y="75057"/>
                      <a:pt x="162782" y="89345"/>
                      <a:pt x="145732" y="99441"/>
                    </a:cubicBezTo>
                    <a:lnTo>
                      <a:pt x="0" y="245173"/>
                    </a:lnTo>
                    <a:cubicBezTo>
                      <a:pt x="3429" y="246412"/>
                      <a:pt x="6953" y="247650"/>
                      <a:pt x="10477" y="248793"/>
                    </a:cubicBezTo>
                    <a:lnTo>
                      <a:pt x="259175" y="95"/>
                    </a:lnTo>
                    <a:lnTo>
                      <a:pt x="245078" y="95"/>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45" name="Forme libre : forme 44">
                <a:extLst>
                  <a:ext uri="{FF2B5EF4-FFF2-40B4-BE49-F238E27FC236}">
                    <a16:creationId xmlns:a16="http://schemas.microsoft.com/office/drawing/2014/main" id="{4CB6FE1C-B832-41CC-C587-B1E86F79C450}"/>
                  </a:ext>
                </a:extLst>
              </p:cNvPr>
              <p:cNvSpPr/>
              <p:nvPr/>
            </p:nvSpPr>
            <p:spPr>
              <a:xfrm>
                <a:off x="-5853327" y="4679477"/>
                <a:ext cx="271271" cy="258889"/>
              </a:xfrm>
              <a:custGeom>
                <a:avLst/>
                <a:gdLst>
                  <a:gd name="connsiteX0" fmla="*/ 257270 w 271271"/>
                  <a:gd name="connsiteY0" fmla="*/ 0 h 258889"/>
                  <a:gd name="connsiteX1" fmla="*/ 0 w 271271"/>
                  <a:gd name="connsiteY1" fmla="*/ 257270 h 258889"/>
                  <a:gd name="connsiteX2" fmla="*/ 12383 w 271271"/>
                  <a:gd name="connsiteY2" fmla="*/ 258889 h 258889"/>
                  <a:gd name="connsiteX3" fmla="*/ 271272 w 271271"/>
                  <a:gd name="connsiteY3" fmla="*/ 0 h 258889"/>
                  <a:gd name="connsiteX4" fmla="*/ 257175 w 271271"/>
                  <a:gd name="connsiteY4" fmla="*/ 0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1" h="258889">
                    <a:moveTo>
                      <a:pt x="257270" y="0"/>
                    </a:moveTo>
                    <a:lnTo>
                      <a:pt x="0" y="257270"/>
                    </a:lnTo>
                    <a:cubicBezTo>
                      <a:pt x="4096" y="257937"/>
                      <a:pt x="8287" y="258508"/>
                      <a:pt x="12383" y="258889"/>
                    </a:cubicBezTo>
                    <a:lnTo>
                      <a:pt x="271272" y="0"/>
                    </a:lnTo>
                    <a:lnTo>
                      <a:pt x="257175" y="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46" name="Forme libre : forme 45">
                <a:extLst>
                  <a:ext uri="{FF2B5EF4-FFF2-40B4-BE49-F238E27FC236}">
                    <a16:creationId xmlns:a16="http://schemas.microsoft.com/office/drawing/2014/main" id="{0BEDD803-74EA-27CB-DACA-5FCB5D87C789}"/>
                  </a:ext>
                </a:extLst>
              </p:cNvPr>
              <p:cNvSpPr/>
              <p:nvPr/>
            </p:nvSpPr>
            <p:spPr>
              <a:xfrm>
                <a:off x="-5801606" y="4690716"/>
                <a:ext cx="248983" cy="248983"/>
              </a:xfrm>
              <a:custGeom>
                <a:avLst/>
                <a:gdLst>
                  <a:gd name="connsiteX0" fmla="*/ 248984 w 248983"/>
                  <a:gd name="connsiteY0" fmla="*/ 0 h 248983"/>
                  <a:gd name="connsiteX1" fmla="*/ 0 w 248983"/>
                  <a:gd name="connsiteY1" fmla="*/ 248984 h 248983"/>
                  <a:gd name="connsiteX2" fmla="*/ 15145 w 248983"/>
                  <a:gd name="connsiteY2" fmla="*/ 247936 h 248983"/>
                  <a:gd name="connsiteX3" fmla="*/ 247936 w 248983"/>
                  <a:gd name="connsiteY3" fmla="*/ 15145 h 248983"/>
                  <a:gd name="connsiteX4" fmla="*/ 248984 w 248983"/>
                  <a:gd name="connsiteY4" fmla="*/ 0 h 248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3" h="248983">
                    <a:moveTo>
                      <a:pt x="248984" y="0"/>
                    </a:moveTo>
                    <a:lnTo>
                      <a:pt x="0" y="248984"/>
                    </a:lnTo>
                    <a:cubicBezTo>
                      <a:pt x="5048" y="248793"/>
                      <a:pt x="10097" y="248412"/>
                      <a:pt x="15145" y="247936"/>
                    </a:cubicBezTo>
                    <a:lnTo>
                      <a:pt x="247936" y="15145"/>
                    </a:lnTo>
                    <a:cubicBezTo>
                      <a:pt x="248412" y="10096"/>
                      <a:pt x="248793" y="5048"/>
                      <a:pt x="248984"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47" name="Forme libre : forme 46">
                <a:extLst>
                  <a:ext uri="{FF2B5EF4-FFF2-40B4-BE49-F238E27FC236}">
                    <a16:creationId xmlns:a16="http://schemas.microsoft.com/office/drawing/2014/main" id="{07E7C6E3-A436-0C9A-0E34-E9E10F828F03}"/>
                  </a:ext>
                </a:extLst>
              </p:cNvPr>
              <p:cNvSpPr/>
              <p:nvPr/>
            </p:nvSpPr>
            <p:spPr>
              <a:xfrm>
                <a:off x="-5732740" y="4759582"/>
                <a:ext cx="167639" cy="167640"/>
              </a:xfrm>
              <a:custGeom>
                <a:avLst/>
                <a:gdLst>
                  <a:gd name="connsiteX0" fmla="*/ 167640 w 167639"/>
                  <a:gd name="connsiteY0" fmla="*/ 0 h 167640"/>
                  <a:gd name="connsiteX1" fmla="*/ 0 w 167639"/>
                  <a:gd name="connsiteY1" fmla="*/ 167640 h 167640"/>
                  <a:gd name="connsiteX2" fmla="*/ 22670 w 167639"/>
                  <a:gd name="connsiteY2" fmla="*/ 159067 h 167640"/>
                  <a:gd name="connsiteX3" fmla="*/ 158972 w 167639"/>
                  <a:gd name="connsiteY3" fmla="*/ 22765 h 167640"/>
                  <a:gd name="connsiteX4" fmla="*/ 167545 w 167639"/>
                  <a:gd name="connsiteY4" fmla="*/ 95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39" h="167640">
                    <a:moveTo>
                      <a:pt x="167640" y="0"/>
                    </a:moveTo>
                    <a:lnTo>
                      <a:pt x="0" y="167640"/>
                    </a:lnTo>
                    <a:cubicBezTo>
                      <a:pt x="7715" y="165068"/>
                      <a:pt x="15335" y="162211"/>
                      <a:pt x="22670" y="159067"/>
                    </a:cubicBezTo>
                    <a:lnTo>
                      <a:pt x="158972" y="22765"/>
                    </a:lnTo>
                    <a:cubicBezTo>
                      <a:pt x="162211" y="15335"/>
                      <a:pt x="165068" y="7810"/>
                      <a:pt x="167545" y="9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spTree>
    <p:extLst>
      <p:ext uri="{BB962C8B-B14F-4D97-AF65-F5344CB8AC3E}">
        <p14:creationId xmlns:p14="http://schemas.microsoft.com/office/powerpoint/2010/main" val="1095091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e de titre">
    <p:bg>
      <p:bgPr>
        <a:blipFill dpi="0" rotWithShape="1">
          <a:blip r:embed="rId2">
            <a:extLst>
              <a:ext uri="{BEBA8EAE-BF5A-486C-A8C5-ECC9F3942E4B}">
                <a14:imgProps xmlns:a14="http://schemas.microsoft.com/office/drawing/2010/main">
                  <a14:imgLayer r:embed="rId3">
                    <a14:imgEffect>
                      <a14:artisticBlur radius="20"/>
                    </a14:imgEffect>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1CBE6E6-8C4E-1D0E-2700-8D870535F187}"/>
              </a:ext>
            </a:extLst>
          </p:cNvPr>
          <p:cNvSpPr/>
          <p:nvPr userDrawn="1"/>
        </p:nvSpPr>
        <p:spPr>
          <a:xfrm>
            <a:off x="0" y="0"/>
            <a:ext cx="9906000" cy="6858000"/>
          </a:xfrm>
          <a:prstGeom prst="rect">
            <a:avLst/>
          </a:prstGeom>
          <a:gradFill>
            <a:gsLst>
              <a:gs pos="0">
                <a:srgbClr val="CD00C0"/>
              </a:gs>
              <a:gs pos="100000">
                <a:srgbClr val="D68FFC"/>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6" name="Graphique 15">
            <a:extLst>
              <a:ext uri="{FF2B5EF4-FFF2-40B4-BE49-F238E27FC236}">
                <a16:creationId xmlns:a16="http://schemas.microsoft.com/office/drawing/2014/main" id="{F7AFBC54-E4D5-99C7-15A4-4FE3F65C86F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5908" b="14763"/>
          <a:stretch/>
        </p:blipFill>
        <p:spPr>
          <a:xfrm>
            <a:off x="0" y="2960948"/>
            <a:ext cx="4269185" cy="3897052"/>
          </a:xfrm>
          <a:prstGeom prst="rect">
            <a:avLst/>
          </a:prstGeom>
          <a:effectLst>
            <a:outerShdw blurRad="927100" dist="38100" dir="2700000" algn="tl" rotWithShape="0">
              <a:prstClr val="black">
                <a:alpha val="40000"/>
              </a:prstClr>
            </a:outerShdw>
          </a:effectLst>
        </p:spPr>
      </p:pic>
      <p:pic>
        <p:nvPicPr>
          <p:cNvPr id="17" name="Graphique 16">
            <a:extLst>
              <a:ext uri="{FF2B5EF4-FFF2-40B4-BE49-F238E27FC236}">
                <a16:creationId xmlns:a16="http://schemas.microsoft.com/office/drawing/2014/main" id="{A61FE5CE-7821-8DE1-7359-AF3525757777}"/>
              </a:ext>
            </a:extLst>
          </p:cNvPr>
          <p:cNvPicPr>
            <a:picLocks noChangeAspect="1"/>
          </p:cNvPicPr>
          <p:nvPr userDrawn="1"/>
        </p:nvPicPr>
        <p:blipFill>
          <a:blip r:embed="rId6">
            <a:alphaModFix amt="46000"/>
            <a:extLst>
              <a:ext uri="{96DAC541-7B7A-43D3-8B79-37D633B846F1}">
                <asvg:svgBlip xmlns:asvg="http://schemas.microsoft.com/office/drawing/2016/SVG/main" r:embed="rId7"/>
              </a:ext>
            </a:extLst>
          </a:blip>
          <a:stretch>
            <a:fillRect/>
          </a:stretch>
        </p:blipFill>
        <p:spPr>
          <a:xfrm rot="19920095">
            <a:off x="429101" y="-84934"/>
            <a:ext cx="2514320" cy="2454969"/>
          </a:xfrm>
          <a:prstGeom prst="rect">
            <a:avLst/>
          </a:prstGeom>
          <a:effectLst/>
        </p:spPr>
      </p:pic>
      <p:pic>
        <p:nvPicPr>
          <p:cNvPr id="18" name="Graphique 17">
            <a:extLst>
              <a:ext uri="{FF2B5EF4-FFF2-40B4-BE49-F238E27FC236}">
                <a16:creationId xmlns:a16="http://schemas.microsoft.com/office/drawing/2014/main" id="{DBB1D2A3-1B57-CF2F-F77A-263DBB196C8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2764175">
            <a:off x="8035745" y="3397792"/>
            <a:ext cx="1980220" cy="1804065"/>
          </a:xfrm>
          <a:prstGeom prst="rect">
            <a:avLst/>
          </a:prstGeom>
          <a:effectLst>
            <a:outerShdw blurRad="927100" dist="38100" dir="2700000" algn="tl" rotWithShape="0">
              <a:prstClr val="black">
                <a:alpha val="40000"/>
              </a:prstClr>
            </a:outerShdw>
          </a:effectLst>
        </p:spPr>
      </p:pic>
      <p:pic>
        <p:nvPicPr>
          <p:cNvPr id="19" name="Graphique 18">
            <a:extLst>
              <a:ext uri="{FF2B5EF4-FFF2-40B4-BE49-F238E27FC236}">
                <a16:creationId xmlns:a16="http://schemas.microsoft.com/office/drawing/2014/main" id="{1B0A9C2E-91BE-E7DF-C8BC-98166961ACE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64568" y="5949280"/>
            <a:ext cx="485775" cy="485775"/>
          </a:xfrm>
          <a:prstGeom prst="rect">
            <a:avLst/>
          </a:prstGeom>
          <a:effectLst>
            <a:outerShdw blurRad="927100" dist="38100" dir="2700000" algn="tl" rotWithShape="0">
              <a:prstClr val="black">
                <a:alpha val="40000"/>
              </a:prstClr>
            </a:outerShdw>
            <a:softEdge rad="25400"/>
          </a:effectLst>
        </p:spPr>
      </p:pic>
      <p:pic>
        <p:nvPicPr>
          <p:cNvPr id="48" name="Graphique 47">
            <a:extLst>
              <a:ext uri="{FF2B5EF4-FFF2-40B4-BE49-F238E27FC236}">
                <a16:creationId xmlns:a16="http://schemas.microsoft.com/office/drawing/2014/main" id="{47B47E4C-50CC-6A84-EFF5-5179FC5153E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40206" t="36290"/>
          <a:stretch/>
        </p:blipFill>
        <p:spPr>
          <a:xfrm rot="16200000">
            <a:off x="2946" y="5653332"/>
            <a:ext cx="1201724" cy="1207612"/>
          </a:xfrm>
          <a:prstGeom prst="rect">
            <a:avLst/>
          </a:prstGeom>
          <a:effectLst>
            <a:outerShdw blurRad="927100" dist="38100" dir="2700000" algn="tl" rotWithShape="0">
              <a:prstClr val="black">
                <a:alpha val="40000"/>
              </a:prstClr>
            </a:outerShdw>
            <a:softEdge rad="25400"/>
          </a:effectLst>
        </p:spPr>
      </p:pic>
      <p:pic>
        <p:nvPicPr>
          <p:cNvPr id="49" name="Graphique 48">
            <a:extLst>
              <a:ext uri="{FF2B5EF4-FFF2-40B4-BE49-F238E27FC236}">
                <a16:creationId xmlns:a16="http://schemas.microsoft.com/office/drawing/2014/main" id="{C9C2D77C-34D1-1C63-3503-0DF1DE0384F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455335" y="1736812"/>
            <a:ext cx="1438275" cy="1447800"/>
          </a:xfrm>
          <a:prstGeom prst="rect">
            <a:avLst/>
          </a:prstGeom>
          <a:effectLst>
            <a:outerShdw blurRad="927100" dist="38100" dir="2700000" algn="tl" rotWithShape="0">
              <a:prstClr val="black">
                <a:alpha val="40000"/>
              </a:prstClr>
            </a:outerShdw>
          </a:effectLst>
        </p:spPr>
      </p:pic>
      <p:pic>
        <p:nvPicPr>
          <p:cNvPr id="50" name="Graphique 49">
            <a:extLst>
              <a:ext uri="{FF2B5EF4-FFF2-40B4-BE49-F238E27FC236}">
                <a16:creationId xmlns:a16="http://schemas.microsoft.com/office/drawing/2014/main" id="{80EF88E9-EFE5-B5E2-C6BE-2692FE34C65C}"/>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673080" y="-351420"/>
            <a:ext cx="2590800" cy="2457450"/>
          </a:xfrm>
          <a:prstGeom prst="rect">
            <a:avLst/>
          </a:prstGeom>
          <a:effectLst>
            <a:outerShdw blurRad="927100" dist="38100" dir="2700000" algn="tl" rotWithShape="0">
              <a:prstClr val="black">
                <a:alpha val="40000"/>
              </a:prstClr>
            </a:outerShdw>
          </a:effectLst>
        </p:spPr>
      </p:pic>
      <p:pic>
        <p:nvPicPr>
          <p:cNvPr id="51" name="Graphique 50">
            <a:extLst>
              <a:ext uri="{FF2B5EF4-FFF2-40B4-BE49-F238E27FC236}">
                <a16:creationId xmlns:a16="http://schemas.microsoft.com/office/drawing/2014/main" id="{E3CD84E5-A68A-0DB6-2DD6-FB1620FF5D88}"/>
              </a:ext>
            </a:extLst>
          </p:cNvPr>
          <p:cNvPicPr>
            <a:picLocks noChangeAspect="1"/>
          </p:cNvPicPr>
          <p:nvPr userDrawn="1"/>
        </p:nvPicPr>
        <p:blipFill rotWithShape="1">
          <a:blip r:embed="rId18">
            <a:extLst>
              <a:ext uri="{96DAC541-7B7A-43D3-8B79-37D633B846F1}">
                <asvg:svgBlip xmlns:asvg="http://schemas.microsoft.com/office/drawing/2016/SVG/main" r:embed="rId19"/>
              </a:ext>
            </a:extLst>
          </a:blip>
          <a:srcRect t="13015" r="41637"/>
          <a:stretch/>
        </p:blipFill>
        <p:spPr>
          <a:xfrm rot="5400000">
            <a:off x="7803232" y="4755233"/>
            <a:ext cx="1628800" cy="2576736"/>
          </a:xfrm>
          <a:prstGeom prst="rect">
            <a:avLst/>
          </a:prstGeom>
          <a:effectLst>
            <a:outerShdw blurRad="927100" dist="38100" dir="2700000" algn="tl" rotWithShape="0">
              <a:prstClr val="black">
                <a:alpha val="40000"/>
              </a:prstClr>
            </a:outerShdw>
            <a:softEdge rad="25400"/>
          </a:effectLst>
        </p:spPr>
      </p:pic>
      <p:pic>
        <p:nvPicPr>
          <p:cNvPr id="52" name="Graphique 51">
            <a:extLst>
              <a:ext uri="{FF2B5EF4-FFF2-40B4-BE49-F238E27FC236}">
                <a16:creationId xmlns:a16="http://schemas.microsoft.com/office/drawing/2014/main" id="{00EF2284-0317-6ED0-E299-995E724D7D0D}"/>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385048" y="3248980"/>
            <a:ext cx="2371725" cy="2352675"/>
          </a:xfrm>
          <a:prstGeom prst="rect">
            <a:avLst/>
          </a:prstGeom>
          <a:effectLst>
            <a:outerShdw blurRad="927100" dist="38100" dir="2700000" algn="tl" rotWithShape="0">
              <a:prstClr val="black">
                <a:alpha val="40000"/>
              </a:prstClr>
            </a:outerShdw>
            <a:softEdge rad="25400"/>
          </a:effectLst>
        </p:spPr>
      </p:pic>
      <p:pic>
        <p:nvPicPr>
          <p:cNvPr id="53" name="Graphique 52">
            <a:extLst>
              <a:ext uri="{FF2B5EF4-FFF2-40B4-BE49-F238E27FC236}">
                <a16:creationId xmlns:a16="http://schemas.microsoft.com/office/drawing/2014/main" id="{166425D2-FE57-1BE2-CB92-80644CF7A8F6}"/>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t="25285" r="6174"/>
          <a:stretch/>
        </p:blipFill>
        <p:spPr>
          <a:xfrm>
            <a:off x="6321153" y="0"/>
            <a:ext cx="3584848" cy="3427512"/>
          </a:xfrm>
          <a:prstGeom prst="rect">
            <a:avLst/>
          </a:prstGeom>
          <a:effectLst>
            <a:outerShdw blurRad="927100" dist="38100" dir="2700000" algn="tl" rotWithShape="0">
              <a:prstClr val="black">
                <a:alpha val="40000"/>
              </a:prstClr>
            </a:outerShdw>
            <a:softEdge rad="25400"/>
          </a:effectLst>
        </p:spPr>
      </p:pic>
      <p:pic>
        <p:nvPicPr>
          <p:cNvPr id="54" name="Graphique 53">
            <a:extLst>
              <a:ext uri="{FF2B5EF4-FFF2-40B4-BE49-F238E27FC236}">
                <a16:creationId xmlns:a16="http://schemas.microsoft.com/office/drawing/2014/main" id="{C54AC3FF-09BD-DAC5-B89D-90131AB92FFF}"/>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997116" y="620688"/>
            <a:ext cx="523875" cy="523875"/>
          </a:xfrm>
          <a:prstGeom prst="rect">
            <a:avLst/>
          </a:prstGeom>
          <a:effectLst>
            <a:outerShdw blurRad="927100" dist="38100" dir="2700000" algn="tl" rotWithShape="0">
              <a:prstClr val="black">
                <a:alpha val="40000"/>
              </a:prstClr>
            </a:outerShdw>
            <a:softEdge rad="25400"/>
          </a:effectLst>
        </p:spPr>
      </p:pic>
      <p:pic>
        <p:nvPicPr>
          <p:cNvPr id="55" name="Graphique 54">
            <a:extLst>
              <a:ext uri="{FF2B5EF4-FFF2-40B4-BE49-F238E27FC236}">
                <a16:creationId xmlns:a16="http://schemas.microsoft.com/office/drawing/2014/main" id="{E05C27AC-27B1-653A-7FE3-76F345A613C7}"/>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401272" y="3753036"/>
            <a:ext cx="476250" cy="476250"/>
          </a:xfrm>
          <a:prstGeom prst="rect">
            <a:avLst/>
          </a:prstGeom>
          <a:effectLst>
            <a:outerShdw blurRad="927100" dist="38100" dir="2700000" algn="tl" rotWithShape="0">
              <a:prstClr val="black">
                <a:alpha val="40000"/>
              </a:prstClr>
            </a:outerShdw>
            <a:softEdge rad="25400"/>
          </a:effectLst>
        </p:spPr>
      </p:pic>
      <p:grpSp>
        <p:nvGrpSpPr>
          <p:cNvPr id="56" name="Graphique 17">
            <a:extLst>
              <a:ext uri="{FF2B5EF4-FFF2-40B4-BE49-F238E27FC236}">
                <a16:creationId xmlns:a16="http://schemas.microsoft.com/office/drawing/2014/main" id="{2DC51166-F024-F2EF-9A0A-476651C4C5D6}"/>
              </a:ext>
            </a:extLst>
          </p:cNvPr>
          <p:cNvGrpSpPr/>
          <p:nvPr userDrawn="1"/>
        </p:nvGrpSpPr>
        <p:grpSpPr>
          <a:xfrm rot="5400000">
            <a:off x="5980382" y="5433422"/>
            <a:ext cx="973259" cy="1875895"/>
            <a:chOff x="-7000328" y="2316225"/>
            <a:chExt cx="421290" cy="812010"/>
          </a:xfrm>
          <a:noFill/>
        </p:grpSpPr>
        <p:sp>
          <p:nvSpPr>
            <p:cNvPr id="57" name="Forme libre : forme 20">
              <a:extLst>
                <a:ext uri="{FF2B5EF4-FFF2-40B4-BE49-F238E27FC236}">
                  <a16:creationId xmlns:a16="http://schemas.microsoft.com/office/drawing/2014/main" id="{E0560E52-A2CF-3CB3-787B-0E8870E83B43}"/>
                </a:ext>
              </a:extLst>
            </p:cNvPr>
            <p:cNvSpPr/>
            <p:nvPr/>
          </p:nvSpPr>
          <p:spPr>
            <a:xfrm>
              <a:off x="-7000328" y="2316225"/>
              <a:ext cx="421290" cy="812010"/>
            </a:xfrm>
            <a:custGeom>
              <a:avLst/>
              <a:gdLst>
                <a:gd name="connsiteX0" fmla="*/ 390811 w 421290"/>
                <a:gd name="connsiteY0" fmla="*/ 796770 h 812010"/>
                <a:gd name="connsiteX1" fmla="*/ 406051 w 421290"/>
                <a:gd name="connsiteY1" fmla="*/ 781530 h 812010"/>
                <a:gd name="connsiteX2" fmla="*/ 421291 w 421290"/>
                <a:gd name="connsiteY2" fmla="*/ 796770 h 812010"/>
                <a:gd name="connsiteX3" fmla="*/ 406051 w 421290"/>
                <a:gd name="connsiteY3" fmla="*/ 812010 h 812010"/>
                <a:gd name="connsiteX4" fmla="*/ 390811 w 421290"/>
                <a:gd name="connsiteY4" fmla="*/ 796770 h 812010"/>
                <a:gd name="connsiteX5" fmla="*/ 342995 w 421290"/>
                <a:gd name="connsiteY5" fmla="*/ 807152 h 812010"/>
                <a:gd name="connsiteX6" fmla="*/ 330232 w 421290"/>
                <a:gd name="connsiteY6" fmla="*/ 789722 h 812010"/>
                <a:gd name="connsiteX7" fmla="*/ 347663 w 421290"/>
                <a:gd name="connsiteY7" fmla="*/ 776958 h 812010"/>
                <a:gd name="connsiteX8" fmla="*/ 360331 w 421290"/>
                <a:gd name="connsiteY8" fmla="*/ 794389 h 812010"/>
                <a:gd name="connsiteX9" fmla="*/ 345281 w 421290"/>
                <a:gd name="connsiteY9" fmla="*/ 807248 h 812010"/>
                <a:gd name="connsiteX10" fmla="*/ 342900 w 421290"/>
                <a:gd name="connsiteY10" fmla="*/ 807057 h 812010"/>
                <a:gd name="connsiteX11" fmla="*/ 281464 w 421290"/>
                <a:gd name="connsiteY11" fmla="*/ 792484 h 812010"/>
                <a:gd name="connsiteX12" fmla="*/ 271653 w 421290"/>
                <a:gd name="connsiteY12" fmla="*/ 773243 h 812010"/>
                <a:gd name="connsiteX13" fmla="*/ 290894 w 421290"/>
                <a:gd name="connsiteY13" fmla="*/ 763433 h 812010"/>
                <a:gd name="connsiteX14" fmla="*/ 300704 w 421290"/>
                <a:gd name="connsiteY14" fmla="*/ 782673 h 812010"/>
                <a:gd name="connsiteX15" fmla="*/ 286131 w 421290"/>
                <a:gd name="connsiteY15" fmla="*/ 793246 h 812010"/>
                <a:gd name="connsiteX16" fmla="*/ 281464 w 421290"/>
                <a:gd name="connsiteY16" fmla="*/ 792484 h 812010"/>
                <a:gd name="connsiteX17" fmla="*/ 222980 w 421290"/>
                <a:gd name="connsiteY17" fmla="*/ 768386 h 812010"/>
                <a:gd name="connsiteX18" fmla="*/ 216313 w 421290"/>
                <a:gd name="connsiteY18" fmla="*/ 747907 h 812010"/>
                <a:gd name="connsiteX19" fmla="*/ 236696 w 421290"/>
                <a:gd name="connsiteY19" fmla="*/ 741239 h 812010"/>
                <a:gd name="connsiteX20" fmla="*/ 243364 w 421290"/>
                <a:gd name="connsiteY20" fmla="*/ 761718 h 812010"/>
                <a:gd name="connsiteX21" fmla="*/ 229838 w 421290"/>
                <a:gd name="connsiteY21" fmla="*/ 770100 h 812010"/>
                <a:gd name="connsiteX22" fmla="*/ 222980 w 421290"/>
                <a:gd name="connsiteY22" fmla="*/ 768386 h 812010"/>
                <a:gd name="connsiteX23" fmla="*/ 168878 w 421290"/>
                <a:gd name="connsiteY23" fmla="*/ 735429 h 812010"/>
                <a:gd name="connsiteX24" fmla="*/ 165449 w 421290"/>
                <a:gd name="connsiteY24" fmla="*/ 714188 h 812010"/>
                <a:gd name="connsiteX25" fmla="*/ 186690 w 421290"/>
                <a:gd name="connsiteY25" fmla="*/ 710759 h 812010"/>
                <a:gd name="connsiteX26" fmla="*/ 190119 w 421290"/>
                <a:gd name="connsiteY26" fmla="*/ 732000 h 812010"/>
                <a:gd name="connsiteX27" fmla="*/ 177737 w 421290"/>
                <a:gd name="connsiteY27" fmla="*/ 738287 h 812010"/>
                <a:gd name="connsiteX28" fmla="*/ 168783 w 421290"/>
                <a:gd name="connsiteY28" fmla="*/ 735429 h 812010"/>
                <a:gd name="connsiteX29" fmla="*/ 120587 w 421290"/>
                <a:gd name="connsiteY29" fmla="*/ 694567 h 812010"/>
                <a:gd name="connsiteX30" fmla="*/ 120587 w 421290"/>
                <a:gd name="connsiteY30" fmla="*/ 673040 h 812010"/>
                <a:gd name="connsiteX31" fmla="*/ 142113 w 421290"/>
                <a:gd name="connsiteY31" fmla="*/ 673040 h 812010"/>
                <a:gd name="connsiteX32" fmla="*/ 142304 w 421290"/>
                <a:gd name="connsiteY32" fmla="*/ 694567 h 812010"/>
                <a:gd name="connsiteX33" fmla="*/ 131445 w 421290"/>
                <a:gd name="connsiteY33" fmla="*/ 699044 h 812010"/>
                <a:gd name="connsiteX34" fmla="*/ 120682 w 421290"/>
                <a:gd name="connsiteY34" fmla="*/ 694662 h 812010"/>
                <a:gd name="connsiteX35" fmla="*/ 79248 w 421290"/>
                <a:gd name="connsiteY35" fmla="*/ 646751 h 812010"/>
                <a:gd name="connsiteX36" fmla="*/ 82487 w 421290"/>
                <a:gd name="connsiteY36" fmla="*/ 625415 h 812010"/>
                <a:gd name="connsiteX37" fmla="*/ 103823 w 421290"/>
                <a:gd name="connsiteY37" fmla="*/ 628654 h 812010"/>
                <a:gd name="connsiteX38" fmla="*/ 100584 w 421290"/>
                <a:gd name="connsiteY38" fmla="*/ 649990 h 812010"/>
                <a:gd name="connsiteX39" fmla="*/ 91535 w 421290"/>
                <a:gd name="connsiteY39" fmla="*/ 652943 h 812010"/>
                <a:gd name="connsiteX40" fmla="*/ 79248 w 421290"/>
                <a:gd name="connsiteY40" fmla="*/ 646751 h 812010"/>
                <a:gd name="connsiteX41" fmla="*/ 45815 w 421290"/>
                <a:gd name="connsiteY41" fmla="*/ 593126 h 812010"/>
                <a:gd name="connsiteX42" fmla="*/ 52292 w 421290"/>
                <a:gd name="connsiteY42" fmla="*/ 572552 h 812010"/>
                <a:gd name="connsiteX43" fmla="*/ 72866 w 421290"/>
                <a:gd name="connsiteY43" fmla="*/ 579029 h 812010"/>
                <a:gd name="connsiteX44" fmla="*/ 66389 w 421290"/>
                <a:gd name="connsiteY44" fmla="*/ 599603 h 812010"/>
                <a:gd name="connsiteX45" fmla="*/ 59341 w 421290"/>
                <a:gd name="connsiteY45" fmla="*/ 601317 h 812010"/>
                <a:gd name="connsiteX46" fmla="*/ 45815 w 421290"/>
                <a:gd name="connsiteY46" fmla="*/ 593126 h 812010"/>
                <a:gd name="connsiteX47" fmla="*/ 21050 w 421290"/>
                <a:gd name="connsiteY47" fmla="*/ 534928 h 812010"/>
                <a:gd name="connsiteX48" fmla="*/ 30671 w 421290"/>
                <a:gd name="connsiteY48" fmla="*/ 515687 h 812010"/>
                <a:gd name="connsiteX49" fmla="*/ 49911 w 421290"/>
                <a:gd name="connsiteY49" fmla="*/ 525308 h 812010"/>
                <a:gd name="connsiteX50" fmla="*/ 40291 w 421290"/>
                <a:gd name="connsiteY50" fmla="*/ 544548 h 812010"/>
                <a:gd name="connsiteX51" fmla="*/ 35528 w 421290"/>
                <a:gd name="connsiteY51" fmla="*/ 545310 h 812010"/>
                <a:gd name="connsiteX52" fmla="*/ 21050 w 421290"/>
                <a:gd name="connsiteY52" fmla="*/ 534928 h 812010"/>
                <a:gd name="connsiteX53" fmla="*/ 5715 w 421290"/>
                <a:gd name="connsiteY53" fmla="*/ 473492 h 812010"/>
                <a:gd name="connsiteX54" fmla="*/ 18193 w 421290"/>
                <a:gd name="connsiteY54" fmla="*/ 455966 h 812010"/>
                <a:gd name="connsiteX55" fmla="*/ 35719 w 421290"/>
                <a:gd name="connsiteY55" fmla="*/ 468443 h 812010"/>
                <a:gd name="connsiteX56" fmla="*/ 23241 w 421290"/>
                <a:gd name="connsiteY56" fmla="*/ 485969 h 812010"/>
                <a:gd name="connsiteX57" fmla="*/ 20765 w 421290"/>
                <a:gd name="connsiteY57" fmla="*/ 486160 h 812010"/>
                <a:gd name="connsiteX58" fmla="*/ 5715 w 421290"/>
                <a:gd name="connsiteY58" fmla="*/ 473396 h 812010"/>
                <a:gd name="connsiteX59" fmla="*/ 0 w 421290"/>
                <a:gd name="connsiteY59" fmla="*/ 410627 h 812010"/>
                <a:gd name="connsiteX60" fmla="*/ 15050 w 421290"/>
                <a:gd name="connsiteY60" fmla="*/ 395196 h 812010"/>
                <a:gd name="connsiteX61" fmla="*/ 30480 w 421290"/>
                <a:gd name="connsiteY61" fmla="*/ 410246 h 812010"/>
                <a:gd name="connsiteX62" fmla="*/ 15431 w 421290"/>
                <a:gd name="connsiteY62" fmla="*/ 425676 h 812010"/>
                <a:gd name="connsiteX63" fmla="*/ 0 w 421290"/>
                <a:gd name="connsiteY63" fmla="*/ 410627 h 812010"/>
                <a:gd name="connsiteX64" fmla="*/ 17050 w 421290"/>
                <a:gd name="connsiteY64" fmla="*/ 364812 h 812010"/>
                <a:gd name="connsiteX65" fmla="*/ 4191 w 421290"/>
                <a:gd name="connsiteY65" fmla="*/ 347571 h 812010"/>
                <a:gd name="connsiteX66" fmla="*/ 21431 w 421290"/>
                <a:gd name="connsiteY66" fmla="*/ 334617 h 812010"/>
                <a:gd name="connsiteX67" fmla="*/ 34385 w 421290"/>
                <a:gd name="connsiteY67" fmla="*/ 351953 h 812010"/>
                <a:gd name="connsiteX68" fmla="*/ 19336 w 421290"/>
                <a:gd name="connsiteY68" fmla="*/ 365002 h 812010"/>
                <a:gd name="connsiteX69" fmla="*/ 17145 w 421290"/>
                <a:gd name="connsiteY69" fmla="*/ 364812 h 812010"/>
                <a:gd name="connsiteX70" fmla="*/ 28099 w 421290"/>
                <a:gd name="connsiteY70" fmla="*/ 304899 h 812010"/>
                <a:gd name="connsiteX71" fmla="*/ 18002 w 421290"/>
                <a:gd name="connsiteY71" fmla="*/ 285849 h 812010"/>
                <a:gd name="connsiteX72" fmla="*/ 37052 w 421290"/>
                <a:gd name="connsiteY72" fmla="*/ 275753 h 812010"/>
                <a:gd name="connsiteX73" fmla="*/ 47149 w 421290"/>
                <a:gd name="connsiteY73" fmla="*/ 294803 h 812010"/>
                <a:gd name="connsiteX74" fmla="*/ 32576 w 421290"/>
                <a:gd name="connsiteY74" fmla="*/ 305566 h 812010"/>
                <a:gd name="connsiteX75" fmla="*/ 28099 w 421290"/>
                <a:gd name="connsiteY75" fmla="*/ 304899 h 812010"/>
                <a:gd name="connsiteX76" fmla="*/ 48387 w 421290"/>
                <a:gd name="connsiteY76" fmla="*/ 247368 h 812010"/>
                <a:gd name="connsiteX77" fmla="*/ 41434 w 421290"/>
                <a:gd name="connsiteY77" fmla="*/ 226985 h 812010"/>
                <a:gd name="connsiteX78" fmla="*/ 61817 w 421290"/>
                <a:gd name="connsiteY78" fmla="*/ 220031 h 812010"/>
                <a:gd name="connsiteX79" fmla="*/ 68771 w 421290"/>
                <a:gd name="connsiteY79" fmla="*/ 240415 h 812010"/>
                <a:gd name="connsiteX80" fmla="*/ 55055 w 421290"/>
                <a:gd name="connsiteY80" fmla="*/ 248987 h 812010"/>
                <a:gd name="connsiteX81" fmla="*/ 48387 w 421290"/>
                <a:gd name="connsiteY81" fmla="*/ 247368 h 812010"/>
                <a:gd name="connsiteX82" fmla="*/ 77438 w 421290"/>
                <a:gd name="connsiteY82" fmla="*/ 193838 h 812010"/>
                <a:gd name="connsiteX83" fmla="*/ 73724 w 421290"/>
                <a:gd name="connsiteY83" fmla="*/ 172597 h 812010"/>
                <a:gd name="connsiteX84" fmla="*/ 94964 w 421290"/>
                <a:gd name="connsiteY84" fmla="*/ 168977 h 812010"/>
                <a:gd name="connsiteX85" fmla="*/ 98679 w 421290"/>
                <a:gd name="connsiteY85" fmla="*/ 190123 h 812010"/>
                <a:gd name="connsiteX86" fmla="*/ 86201 w 421290"/>
                <a:gd name="connsiteY86" fmla="*/ 196600 h 812010"/>
                <a:gd name="connsiteX87" fmla="*/ 77438 w 421290"/>
                <a:gd name="connsiteY87" fmla="*/ 193838 h 812010"/>
                <a:gd name="connsiteX88" fmla="*/ 114395 w 421290"/>
                <a:gd name="connsiteY88" fmla="*/ 145355 h 812010"/>
                <a:gd name="connsiteX89" fmla="*/ 114014 w 421290"/>
                <a:gd name="connsiteY89" fmla="*/ 123829 h 812010"/>
                <a:gd name="connsiteX90" fmla="*/ 135541 w 421290"/>
                <a:gd name="connsiteY90" fmla="*/ 123448 h 812010"/>
                <a:gd name="connsiteX91" fmla="*/ 135922 w 421290"/>
                <a:gd name="connsiteY91" fmla="*/ 144975 h 812010"/>
                <a:gd name="connsiteX92" fmla="*/ 124968 w 421290"/>
                <a:gd name="connsiteY92" fmla="*/ 149642 h 812010"/>
                <a:gd name="connsiteX93" fmla="*/ 114395 w 421290"/>
                <a:gd name="connsiteY93" fmla="*/ 145355 h 812010"/>
                <a:gd name="connsiteX94" fmla="*/ 158401 w 421290"/>
                <a:gd name="connsiteY94" fmla="*/ 103255 h 812010"/>
                <a:gd name="connsiteX95" fmla="*/ 161354 w 421290"/>
                <a:gd name="connsiteY95" fmla="*/ 81919 h 812010"/>
                <a:gd name="connsiteX96" fmla="*/ 182690 w 421290"/>
                <a:gd name="connsiteY96" fmla="*/ 84872 h 812010"/>
                <a:gd name="connsiteX97" fmla="*/ 179832 w 421290"/>
                <a:gd name="connsiteY97" fmla="*/ 106208 h 812010"/>
                <a:gd name="connsiteX98" fmla="*/ 170593 w 421290"/>
                <a:gd name="connsiteY98" fmla="*/ 109256 h 812010"/>
                <a:gd name="connsiteX99" fmla="*/ 158401 w 421290"/>
                <a:gd name="connsiteY99" fmla="*/ 103255 h 812010"/>
                <a:gd name="connsiteX100" fmla="*/ 208407 w 421290"/>
                <a:gd name="connsiteY100" fmla="*/ 68393 h 812010"/>
                <a:gd name="connsiteX101" fmla="*/ 214694 w 421290"/>
                <a:gd name="connsiteY101" fmla="*/ 47724 h 812010"/>
                <a:gd name="connsiteX102" fmla="*/ 235363 w 421290"/>
                <a:gd name="connsiteY102" fmla="*/ 54011 h 812010"/>
                <a:gd name="connsiteX103" fmla="*/ 229076 w 421290"/>
                <a:gd name="connsiteY103" fmla="*/ 74680 h 812010"/>
                <a:gd name="connsiteX104" fmla="*/ 221933 w 421290"/>
                <a:gd name="connsiteY104" fmla="*/ 76490 h 812010"/>
                <a:gd name="connsiteX105" fmla="*/ 208407 w 421290"/>
                <a:gd name="connsiteY105" fmla="*/ 68393 h 812010"/>
                <a:gd name="connsiteX106" fmla="*/ 263176 w 421290"/>
                <a:gd name="connsiteY106" fmla="*/ 41723 h 812010"/>
                <a:gd name="connsiteX107" fmla="*/ 272510 w 421290"/>
                <a:gd name="connsiteY107" fmla="*/ 22388 h 812010"/>
                <a:gd name="connsiteX108" fmla="*/ 291846 w 421290"/>
                <a:gd name="connsiteY108" fmla="*/ 31722 h 812010"/>
                <a:gd name="connsiteX109" fmla="*/ 282512 w 421290"/>
                <a:gd name="connsiteY109" fmla="*/ 51058 h 812010"/>
                <a:gd name="connsiteX110" fmla="*/ 277559 w 421290"/>
                <a:gd name="connsiteY110" fmla="*/ 52010 h 812010"/>
                <a:gd name="connsiteX111" fmla="*/ 263176 w 421290"/>
                <a:gd name="connsiteY111" fmla="*/ 41723 h 812010"/>
                <a:gd name="connsiteX112" fmla="*/ 321469 w 421290"/>
                <a:gd name="connsiteY112" fmla="*/ 24007 h 812010"/>
                <a:gd name="connsiteX113" fmla="*/ 333756 w 421290"/>
                <a:gd name="connsiteY113" fmla="*/ 6290 h 812010"/>
                <a:gd name="connsiteX114" fmla="*/ 351473 w 421290"/>
                <a:gd name="connsiteY114" fmla="*/ 18578 h 812010"/>
                <a:gd name="connsiteX115" fmla="*/ 339185 w 421290"/>
                <a:gd name="connsiteY115" fmla="*/ 36294 h 812010"/>
                <a:gd name="connsiteX116" fmla="*/ 336423 w 421290"/>
                <a:gd name="connsiteY116" fmla="*/ 36485 h 812010"/>
                <a:gd name="connsiteX117" fmla="*/ 321469 w 421290"/>
                <a:gd name="connsiteY117" fmla="*/ 23912 h 812010"/>
                <a:gd name="connsiteX118" fmla="*/ 381762 w 421290"/>
                <a:gd name="connsiteY118" fmla="*/ 15625 h 812010"/>
                <a:gd name="connsiteX119" fmla="*/ 396716 w 421290"/>
                <a:gd name="connsiteY119" fmla="*/ 4 h 812010"/>
                <a:gd name="connsiteX120" fmla="*/ 412242 w 421290"/>
                <a:gd name="connsiteY120" fmla="*/ 14863 h 812010"/>
                <a:gd name="connsiteX121" fmla="*/ 397383 w 421290"/>
                <a:gd name="connsiteY121" fmla="*/ 30484 h 812010"/>
                <a:gd name="connsiteX122" fmla="*/ 397002 w 421290"/>
                <a:gd name="connsiteY122" fmla="*/ 30484 h 812010"/>
                <a:gd name="connsiteX123" fmla="*/ 381762 w 421290"/>
                <a:gd name="connsiteY123" fmla="*/ 15625 h 81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21290" h="812010">
                  <a:moveTo>
                    <a:pt x="390811" y="796770"/>
                  </a:moveTo>
                  <a:cubicBezTo>
                    <a:pt x="390811" y="788293"/>
                    <a:pt x="397669" y="781530"/>
                    <a:pt x="406051" y="781530"/>
                  </a:cubicBezTo>
                  <a:cubicBezTo>
                    <a:pt x="414433" y="781530"/>
                    <a:pt x="421291" y="788293"/>
                    <a:pt x="421291" y="796770"/>
                  </a:cubicBezTo>
                  <a:cubicBezTo>
                    <a:pt x="421291" y="805247"/>
                    <a:pt x="414528" y="812010"/>
                    <a:pt x="406051" y="812010"/>
                  </a:cubicBezTo>
                  <a:cubicBezTo>
                    <a:pt x="397574" y="812010"/>
                    <a:pt x="390811" y="805152"/>
                    <a:pt x="390811" y="796770"/>
                  </a:cubicBezTo>
                  <a:close/>
                  <a:moveTo>
                    <a:pt x="342995" y="807152"/>
                  </a:moveTo>
                  <a:cubicBezTo>
                    <a:pt x="334709" y="805819"/>
                    <a:pt x="328994" y="798009"/>
                    <a:pt x="330232" y="789722"/>
                  </a:cubicBezTo>
                  <a:cubicBezTo>
                    <a:pt x="331565" y="781435"/>
                    <a:pt x="339281" y="775720"/>
                    <a:pt x="347663" y="776958"/>
                  </a:cubicBezTo>
                  <a:cubicBezTo>
                    <a:pt x="355949" y="778292"/>
                    <a:pt x="361569" y="786102"/>
                    <a:pt x="360331" y="794389"/>
                  </a:cubicBezTo>
                  <a:cubicBezTo>
                    <a:pt x="359188" y="801914"/>
                    <a:pt x="352711" y="807248"/>
                    <a:pt x="345281" y="807248"/>
                  </a:cubicBezTo>
                  <a:cubicBezTo>
                    <a:pt x="344519" y="807248"/>
                    <a:pt x="343662" y="807248"/>
                    <a:pt x="342900" y="807057"/>
                  </a:cubicBezTo>
                  <a:close/>
                  <a:moveTo>
                    <a:pt x="281464" y="792484"/>
                  </a:moveTo>
                  <a:cubicBezTo>
                    <a:pt x="273463" y="789912"/>
                    <a:pt x="269081" y="781244"/>
                    <a:pt x="271653" y="773243"/>
                  </a:cubicBezTo>
                  <a:cubicBezTo>
                    <a:pt x="274225" y="765242"/>
                    <a:pt x="282797" y="760861"/>
                    <a:pt x="290894" y="763433"/>
                  </a:cubicBezTo>
                  <a:cubicBezTo>
                    <a:pt x="298895" y="766004"/>
                    <a:pt x="303276" y="774672"/>
                    <a:pt x="300704" y="782673"/>
                  </a:cubicBezTo>
                  <a:cubicBezTo>
                    <a:pt x="298609" y="789150"/>
                    <a:pt x="292608" y="793246"/>
                    <a:pt x="286131" y="793246"/>
                  </a:cubicBezTo>
                  <a:cubicBezTo>
                    <a:pt x="284607" y="793246"/>
                    <a:pt x="282988" y="792960"/>
                    <a:pt x="281464" y="792484"/>
                  </a:cubicBezTo>
                  <a:close/>
                  <a:moveTo>
                    <a:pt x="222980" y="768386"/>
                  </a:moveTo>
                  <a:cubicBezTo>
                    <a:pt x="215456" y="764576"/>
                    <a:pt x="212503" y="755432"/>
                    <a:pt x="216313" y="747907"/>
                  </a:cubicBezTo>
                  <a:cubicBezTo>
                    <a:pt x="220028" y="740477"/>
                    <a:pt x="229267" y="737429"/>
                    <a:pt x="236696" y="741239"/>
                  </a:cubicBezTo>
                  <a:cubicBezTo>
                    <a:pt x="244221" y="745050"/>
                    <a:pt x="247174" y="754193"/>
                    <a:pt x="243364" y="761718"/>
                  </a:cubicBezTo>
                  <a:cubicBezTo>
                    <a:pt x="240697" y="766957"/>
                    <a:pt x="235363" y="770100"/>
                    <a:pt x="229838" y="770100"/>
                  </a:cubicBezTo>
                  <a:cubicBezTo>
                    <a:pt x="227457" y="770100"/>
                    <a:pt x="225171" y="769529"/>
                    <a:pt x="222980" y="768386"/>
                  </a:cubicBezTo>
                  <a:close/>
                  <a:moveTo>
                    <a:pt x="168878" y="735429"/>
                  </a:moveTo>
                  <a:cubicBezTo>
                    <a:pt x="162116" y="730571"/>
                    <a:pt x="160496" y="721046"/>
                    <a:pt x="165449" y="714188"/>
                  </a:cubicBezTo>
                  <a:cubicBezTo>
                    <a:pt x="170307" y="707426"/>
                    <a:pt x="179927" y="705806"/>
                    <a:pt x="186690" y="710759"/>
                  </a:cubicBezTo>
                  <a:cubicBezTo>
                    <a:pt x="193548" y="715617"/>
                    <a:pt x="195072" y="725142"/>
                    <a:pt x="190119" y="732000"/>
                  </a:cubicBezTo>
                  <a:cubicBezTo>
                    <a:pt x="187166" y="736096"/>
                    <a:pt x="182499" y="738287"/>
                    <a:pt x="177737" y="738287"/>
                  </a:cubicBezTo>
                  <a:cubicBezTo>
                    <a:pt x="174689" y="738287"/>
                    <a:pt x="171545" y="737334"/>
                    <a:pt x="168783" y="735429"/>
                  </a:cubicBezTo>
                  <a:close/>
                  <a:moveTo>
                    <a:pt x="120587" y="694567"/>
                  </a:moveTo>
                  <a:cubicBezTo>
                    <a:pt x="114681" y="688662"/>
                    <a:pt x="114586" y="679041"/>
                    <a:pt x="120587" y="673040"/>
                  </a:cubicBezTo>
                  <a:cubicBezTo>
                    <a:pt x="126492" y="667135"/>
                    <a:pt x="136112" y="667040"/>
                    <a:pt x="142113" y="673040"/>
                  </a:cubicBezTo>
                  <a:cubicBezTo>
                    <a:pt x="148019" y="678946"/>
                    <a:pt x="148114" y="688566"/>
                    <a:pt x="142304" y="694567"/>
                  </a:cubicBezTo>
                  <a:cubicBezTo>
                    <a:pt x="139256" y="697520"/>
                    <a:pt x="135350" y="699044"/>
                    <a:pt x="131445" y="699044"/>
                  </a:cubicBezTo>
                  <a:cubicBezTo>
                    <a:pt x="127540" y="699044"/>
                    <a:pt x="123634" y="697615"/>
                    <a:pt x="120682" y="694662"/>
                  </a:cubicBezTo>
                  <a:close/>
                  <a:moveTo>
                    <a:pt x="79248" y="646751"/>
                  </a:moveTo>
                  <a:cubicBezTo>
                    <a:pt x="74295" y="639989"/>
                    <a:pt x="75724" y="630464"/>
                    <a:pt x="82487" y="625415"/>
                  </a:cubicBezTo>
                  <a:cubicBezTo>
                    <a:pt x="89249" y="620367"/>
                    <a:pt x="98774" y="621796"/>
                    <a:pt x="103823" y="628654"/>
                  </a:cubicBezTo>
                  <a:cubicBezTo>
                    <a:pt x="108871" y="635417"/>
                    <a:pt x="107442" y="644942"/>
                    <a:pt x="100584" y="649990"/>
                  </a:cubicBezTo>
                  <a:cubicBezTo>
                    <a:pt x="97822" y="651990"/>
                    <a:pt x="94678" y="652943"/>
                    <a:pt x="91535" y="652943"/>
                  </a:cubicBezTo>
                  <a:cubicBezTo>
                    <a:pt x="86868" y="652943"/>
                    <a:pt x="82296" y="650847"/>
                    <a:pt x="79248" y="646751"/>
                  </a:cubicBezTo>
                  <a:close/>
                  <a:moveTo>
                    <a:pt x="45815" y="593126"/>
                  </a:moveTo>
                  <a:cubicBezTo>
                    <a:pt x="41910" y="585696"/>
                    <a:pt x="44863" y="576457"/>
                    <a:pt x="52292" y="572552"/>
                  </a:cubicBezTo>
                  <a:cubicBezTo>
                    <a:pt x="59722" y="568646"/>
                    <a:pt x="68961" y="571599"/>
                    <a:pt x="72866" y="579029"/>
                  </a:cubicBezTo>
                  <a:cubicBezTo>
                    <a:pt x="76772" y="586458"/>
                    <a:pt x="73819" y="595697"/>
                    <a:pt x="66389" y="599603"/>
                  </a:cubicBezTo>
                  <a:cubicBezTo>
                    <a:pt x="64103" y="600746"/>
                    <a:pt x="61627" y="601317"/>
                    <a:pt x="59341" y="601317"/>
                  </a:cubicBezTo>
                  <a:cubicBezTo>
                    <a:pt x="53816" y="601317"/>
                    <a:pt x="48482" y="598364"/>
                    <a:pt x="45815" y="593126"/>
                  </a:cubicBezTo>
                  <a:close/>
                  <a:moveTo>
                    <a:pt x="21050" y="534928"/>
                  </a:moveTo>
                  <a:cubicBezTo>
                    <a:pt x="18383" y="526927"/>
                    <a:pt x="22670" y="518354"/>
                    <a:pt x="30671" y="515687"/>
                  </a:cubicBezTo>
                  <a:cubicBezTo>
                    <a:pt x="38672" y="512925"/>
                    <a:pt x="47244" y="517307"/>
                    <a:pt x="49911" y="525308"/>
                  </a:cubicBezTo>
                  <a:cubicBezTo>
                    <a:pt x="52578" y="533213"/>
                    <a:pt x="48292" y="541881"/>
                    <a:pt x="40291" y="544548"/>
                  </a:cubicBezTo>
                  <a:cubicBezTo>
                    <a:pt x="38672" y="545120"/>
                    <a:pt x="37052" y="545310"/>
                    <a:pt x="35528" y="545310"/>
                  </a:cubicBezTo>
                  <a:cubicBezTo>
                    <a:pt x="29147" y="545310"/>
                    <a:pt x="23146" y="541310"/>
                    <a:pt x="21050" y="534928"/>
                  </a:cubicBezTo>
                  <a:close/>
                  <a:moveTo>
                    <a:pt x="5715" y="473492"/>
                  </a:moveTo>
                  <a:cubicBezTo>
                    <a:pt x="4382" y="465205"/>
                    <a:pt x="9906" y="457299"/>
                    <a:pt x="18193" y="455966"/>
                  </a:cubicBezTo>
                  <a:cubicBezTo>
                    <a:pt x="26480" y="454537"/>
                    <a:pt x="34385" y="460157"/>
                    <a:pt x="35719" y="468443"/>
                  </a:cubicBezTo>
                  <a:cubicBezTo>
                    <a:pt x="37148" y="476730"/>
                    <a:pt x="31528" y="484636"/>
                    <a:pt x="23241" y="485969"/>
                  </a:cubicBezTo>
                  <a:cubicBezTo>
                    <a:pt x="22384" y="486160"/>
                    <a:pt x="21527" y="486160"/>
                    <a:pt x="20765" y="486160"/>
                  </a:cubicBezTo>
                  <a:cubicBezTo>
                    <a:pt x="13430" y="486160"/>
                    <a:pt x="6953" y="480921"/>
                    <a:pt x="5715" y="473396"/>
                  </a:cubicBezTo>
                  <a:close/>
                  <a:moveTo>
                    <a:pt x="0" y="410627"/>
                  </a:moveTo>
                  <a:cubicBezTo>
                    <a:pt x="0" y="402245"/>
                    <a:pt x="6668" y="395387"/>
                    <a:pt x="15050" y="395196"/>
                  </a:cubicBezTo>
                  <a:cubicBezTo>
                    <a:pt x="23527" y="395196"/>
                    <a:pt x="30385" y="401864"/>
                    <a:pt x="30480" y="410246"/>
                  </a:cubicBezTo>
                  <a:cubicBezTo>
                    <a:pt x="30671" y="418628"/>
                    <a:pt x="23813" y="425581"/>
                    <a:pt x="15431" y="425676"/>
                  </a:cubicBezTo>
                  <a:cubicBezTo>
                    <a:pt x="6858" y="425676"/>
                    <a:pt x="95" y="419009"/>
                    <a:pt x="0" y="410627"/>
                  </a:cubicBezTo>
                  <a:close/>
                  <a:moveTo>
                    <a:pt x="17050" y="364812"/>
                  </a:moveTo>
                  <a:cubicBezTo>
                    <a:pt x="8763" y="363573"/>
                    <a:pt x="2953" y="355858"/>
                    <a:pt x="4191" y="347571"/>
                  </a:cubicBezTo>
                  <a:cubicBezTo>
                    <a:pt x="5334" y="339189"/>
                    <a:pt x="13145" y="333379"/>
                    <a:pt x="21431" y="334617"/>
                  </a:cubicBezTo>
                  <a:cubicBezTo>
                    <a:pt x="29813" y="335855"/>
                    <a:pt x="35528" y="343571"/>
                    <a:pt x="34385" y="351953"/>
                  </a:cubicBezTo>
                  <a:cubicBezTo>
                    <a:pt x="33242" y="359477"/>
                    <a:pt x="26765" y="365002"/>
                    <a:pt x="19336" y="365002"/>
                  </a:cubicBezTo>
                  <a:cubicBezTo>
                    <a:pt x="18669" y="365002"/>
                    <a:pt x="17907" y="365002"/>
                    <a:pt x="17145" y="364812"/>
                  </a:cubicBezTo>
                  <a:close/>
                  <a:moveTo>
                    <a:pt x="28099" y="304899"/>
                  </a:moveTo>
                  <a:cubicBezTo>
                    <a:pt x="20098" y="302423"/>
                    <a:pt x="15526" y="293850"/>
                    <a:pt x="18002" y="285849"/>
                  </a:cubicBezTo>
                  <a:cubicBezTo>
                    <a:pt x="20479" y="277753"/>
                    <a:pt x="29051" y="273276"/>
                    <a:pt x="37052" y="275753"/>
                  </a:cubicBezTo>
                  <a:cubicBezTo>
                    <a:pt x="45148" y="278229"/>
                    <a:pt x="49625" y="286706"/>
                    <a:pt x="47149" y="294803"/>
                  </a:cubicBezTo>
                  <a:cubicBezTo>
                    <a:pt x="45148" y="301375"/>
                    <a:pt x="39148" y="305566"/>
                    <a:pt x="32576" y="305566"/>
                  </a:cubicBezTo>
                  <a:cubicBezTo>
                    <a:pt x="31147" y="305566"/>
                    <a:pt x="29623" y="305375"/>
                    <a:pt x="28099" y="304899"/>
                  </a:cubicBezTo>
                  <a:close/>
                  <a:moveTo>
                    <a:pt x="48387" y="247368"/>
                  </a:moveTo>
                  <a:cubicBezTo>
                    <a:pt x="40862" y="243749"/>
                    <a:pt x="37719" y="234605"/>
                    <a:pt x="41434" y="226985"/>
                  </a:cubicBezTo>
                  <a:cubicBezTo>
                    <a:pt x="45148" y="219460"/>
                    <a:pt x="54293" y="216412"/>
                    <a:pt x="61817" y="220031"/>
                  </a:cubicBezTo>
                  <a:cubicBezTo>
                    <a:pt x="69342" y="223746"/>
                    <a:pt x="72485" y="232890"/>
                    <a:pt x="68771" y="240415"/>
                  </a:cubicBezTo>
                  <a:cubicBezTo>
                    <a:pt x="66104" y="245844"/>
                    <a:pt x="60674" y="248987"/>
                    <a:pt x="55055" y="248987"/>
                  </a:cubicBezTo>
                  <a:cubicBezTo>
                    <a:pt x="52864" y="248987"/>
                    <a:pt x="50578" y="248416"/>
                    <a:pt x="48387" y="247368"/>
                  </a:cubicBezTo>
                  <a:close/>
                  <a:moveTo>
                    <a:pt x="77438" y="193838"/>
                  </a:moveTo>
                  <a:cubicBezTo>
                    <a:pt x="70580" y="188980"/>
                    <a:pt x="68866" y="179550"/>
                    <a:pt x="73724" y="172597"/>
                  </a:cubicBezTo>
                  <a:cubicBezTo>
                    <a:pt x="78581" y="165739"/>
                    <a:pt x="88106" y="164025"/>
                    <a:pt x="94964" y="168977"/>
                  </a:cubicBezTo>
                  <a:cubicBezTo>
                    <a:pt x="101822" y="173740"/>
                    <a:pt x="103537" y="183265"/>
                    <a:pt x="98679" y="190123"/>
                  </a:cubicBezTo>
                  <a:cubicBezTo>
                    <a:pt x="95726" y="194409"/>
                    <a:pt x="90964" y="196600"/>
                    <a:pt x="86201" y="196600"/>
                  </a:cubicBezTo>
                  <a:cubicBezTo>
                    <a:pt x="83153" y="196600"/>
                    <a:pt x="80105" y="195743"/>
                    <a:pt x="77438" y="193838"/>
                  </a:cubicBezTo>
                  <a:close/>
                  <a:moveTo>
                    <a:pt x="114395" y="145355"/>
                  </a:moveTo>
                  <a:cubicBezTo>
                    <a:pt x="108299" y="139450"/>
                    <a:pt x="108109" y="129925"/>
                    <a:pt x="114014" y="123829"/>
                  </a:cubicBezTo>
                  <a:cubicBezTo>
                    <a:pt x="119920" y="117828"/>
                    <a:pt x="129540" y="117638"/>
                    <a:pt x="135541" y="123448"/>
                  </a:cubicBezTo>
                  <a:cubicBezTo>
                    <a:pt x="141637" y="129354"/>
                    <a:pt x="141827" y="138974"/>
                    <a:pt x="135922" y="144975"/>
                  </a:cubicBezTo>
                  <a:cubicBezTo>
                    <a:pt x="132969" y="148118"/>
                    <a:pt x="128873" y="149642"/>
                    <a:pt x="124968" y="149642"/>
                  </a:cubicBezTo>
                  <a:cubicBezTo>
                    <a:pt x="121063" y="149642"/>
                    <a:pt x="117348" y="148308"/>
                    <a:pt x="114395" y="145355"/>
                  </a:cubicBezTo>
                  <a:close/>
                  <a:moveTo>
                    <a:pt x="158401" y="103255"/>
                  </a:moveTo>
                  <a:cubicBezTo>
                    <a:pt x="153353" y="96587"/>
                    <a:pt x="154686" y="86967"/>
                    <a:pt x="161354" y="81919"/>
                  </a:cubicBezTo>
                  <a:cubicBezTo>
                    <a:pt x="168021" y="76775"/>
                    <a:pt x="177641" y="78204"/>
                    <a:pt x="182690" y="84872"/>
                  </a:cubicBezTo>
                  <a:cubicBezTo>
                    <a:pt x="187833" y="91539"/>
                    <a:pt x="186500" y="101064"/>
                    <a:pt x="179832" y="106208"/>
                  </a:cubicBezTo>
                  <a:cubicBezTo>
                    <a:pt x="176975" y="108303"/>
                    <a:pt x="173831" y="109256"/>
                    <a:pt x="170593" y="109256"/>
                  </a:cubicBezTo>
                  <a:cubicBezTo>
                    <a:pt x="165926" y="109256"/>
                    <a:pt x="161449" y="107160"/>
                    <a:pt x="158401" y="103255"/>
                  </a:cubicBezTo>
                  <a:close/>
                  <a:moveTo>
                    <a:pt x="208407" y="68393"/>
                  </a:moveTo>
                  <a:cubicBezTo>
                    <a:pt x="204406" y="60964"/>
                    <a:pt x="207264" y="51725"/>
                    <a:pt x="214694" y="47724"/>
                  </a:cubicBezTo>
                  <a:cubicBezTo>
                    <a:pt x="222123" y="43724"/>
                    <a:pt x="231362" y="46581"/>
                    <a:pt x="235363" y="54011"/>
                  </a:cubicBezTo>
                  <a:cubicBezTo>
                    <a:pt x="239363" y="61440"/>
                    <a:pt x="236506" y="70679"/>
                    <a:pt x="229076" y="74680"/>
                  </a:cubicBezTo>
                  <a:cubicBezTo>
                    <a:pt x="226790" y="75918"/>
                    <a:pt x="224314" y="76490"/>
                    <a:pt x="221933" y="76490"/>
                  </a:cubicBezTo>
                  <a:cubicBezTo>
                    <a:pt x="216408" y="76490"/>
                    <a:pt x="211169" y="73537"/>
                    <a:pt x="208407" y="68393"/>
                  </a:cubicBezTo>
                  <a:close/>
                  <a:moveTo>
                    <a:pt x="263176" y="41723"/>
                  </a:moveTo>
                  <a:cubicBezTo>
                    <a:pt x="260318" y="33818"/>
                    <a:pt x="264509" y="25150"/>
                    <a:pt x="272510" y="22388"/>
                  </a:cubicBezTo>
                  <a:cubicBezTo>
                    <a:pt x="280416" y="19625"/>
                    <a:pt x="289084" y="23816"/>
                    <a:pt x="291846" y="31722"/>
                  </a:cubicBezTo>
                  <a:cubicBezTo>
                    <a:pt x="294704" y="39628"/>
                    <a:pt x="290513" y="48296"/>
                    <a:pt x="282512" y="51058"/>
                  </a:cubicBezTo>
                  <a:cubicBezTo>
                    <a:pt x="280892" y="51629"/>
                    <a:pt x="279178" y="52010"/>
                    <a:pt x="277559" y="52010"/>
                  </a:cubicBezTo>
                  <a:cubicBezTo>
                    <a:pt x="271272" y="52010"/>
                    <a:pt x="265367" y="48010"/>
                    <a:pt x="263176" y="41723"/>
                  </a:cubicBezTo>
                  <a:close/>
                  <a:moveTo>
                    <a:pt x="321469" y="24007"/>
                  </a:moveTo>
                  <a:cubicBezTo>
                    <a:pt x="319945" y="15815"/>
                    <a:pt x="325469" y="7814"/>
                    <a:pt x="333756" y="6290"/>
                  </a:cubicBezTo>
                  <a:cubicBezTo>
                    <a:pt x="342043" y="4766"/>
                    <a:pt x="349949" y="10291"/>
                    <a:pt x="351473" y="18578"/>
                  </a:cubicBezTo>
                  <a:cubicBezTo>
                    <a:pt x="352997" y="26864"/>
                    <a:pt x="347472" y="34770"/>
                    <a:pt x="339185" y="36294"/>
                  </a:cubicBezTo>
                  <a:cubicBezTo>
                    <a:pt x="338233" y="36485"/>
                    <a:pt x="337375" y="36485"/>
                    <a:pt x="336423" y="36485"/>
                  </a:cubicBezTo>
                  <a:cubicBezTo>
                    <a:pt x="329184" y="36485"/>
                    <a:pt x="322802" y="31341"/>
                    <a:pt x="321469" y="23912"/>
                  </a:cubicBezTo>
                  <a:close/>
                  <a:moveTo>
                    <a:pt x="381762" y="15625"/>
                  </a:moveTo>
                  <a:cubicBezTo>
                    <a:pt x="381572" y="7148"/>
                    <a:pt x="388239" y="194"/>
                    <a:pt x="396716" y="4"/>
                  </a:cubicBezTo>
                  <a:cubicBezTo>
                    <a:pt x="405098" y="-187"/>
                    <a:pt x="412147" y="6481"/>
                    <a:pt x="412242" y="14863"/>
                  </a:cubicBezTo>
                  <a:cubicBezTo>
                    <a:pt x="412433" y="23340"/>
                    <a:pt x="405765" y="30293"/>
                    <a:pt x="397383" y="30484"/>
                  </a:cubicBezTo>
                  <a:lnTo>
                    <a:pt x="397002" y="30484"/>
                  </a:lnTo>
                  <a:cubicBezTo>
                    <a:pt x="388811" y="30484"/>
                    <a:pt x="381953" y="23816"/>
                    <a:pt x="381762" y="1562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58" name="Forme libre : forme 21">
              <a:extLst>
                <a:ext uri="{FF2B5EF4-FFF2-40B4-BE49-F238E27FC236}">
                  <a16:creationId xmlns:a16="http://schemas.microsoft.com/office/drawing/2014/main" id="{69FE4748-C90D-1B5E-F9A0-F1041ECA9802}"/>
                </a:ext>
              </a:extLst>
            </p:cNvPr>
            <p:cNvSpPr/>
            <p:nvPr/>
          </p:nvSpPr>
          <p:spPr>
            <a:xfrm>
              <a:off x="-6920032" y="2396429"/>
              <a:ext cx="340994" cy="651414"/>
            </a:xfrm>
            <a:custGeom>
              <a:avLst/>
              <a:gdLst>
                <a:gd name="connsiteX0" fmla="*/ 310515 w 340994"/>
                <a:gd name="connsiteY0" fmla="*/ 636270 h 651414"/>
                <a:gd name="connsiteX1" fmla="*/ 325755 w 340994"/>
                <a:gd name="connsiteY1" fmla="*/ 621030 h 651414"/>
                <a:gd name="connsiteX2" fmla="*/ 340995 w 340994"/>
                <a:gd name="connsiteY2" fmla="*/ 636270 h 651414"/>
                <a:gd name="connsiteX3" fmla="*/ 325755 w 340994"/>
                <a:gd name="connsiteY3" fmla="*/ 651415 h 651414"/>
                <a:gd name="connsiteX4" fmla="*/ 310515 w 340994"/>
                <a:gd name="connsiteY4" fmla="*/ 636270 h 651414"/>
                <a:gd name="connsiteX5" fmla="*/ 262319 w 340994"/>
                <a:gd name="connsiteY5" fmla="*/ 645223 h 651414"/>
                <a:gd name="connsiteX6" fmla="*/ 250317 w 340994"/>
                <a:gd name="connsiteY6" fmla="*/ 627317 h 651414"/>
                <a:gd name="connsiteX7" fmla="*/ 268224 w 340994"/>
                <a:gd name="connsiteY7" fmla="*/ 615315 h 651414"/>
                <a:gd name="connsiteX8" fmla="*/ 280225 w 340994"/>
                <a:gd name="connsiteY8" fmla="*/ 633222 h 651414"/>
                <a:gd name="connsiteX9" fmla="*/ 265271 w 340994"/>
                <a:gd name="connsiteY9" fmla="*/ 645509 h 651414"/>
                <a:gd name="connsiteX10" fmla="*/ 262319 w 340994"/>
                <a:gd name="connsiteY10" fmla="*/ 645223 h 651414"/>
                <a:gd name="connsiteX11" fmla="*/ 201168 w 340994"/>
                <a:gd name="connsiteY11" fmla="*/ 626745 h 651414"/>
                <a:gd name="connsiteX12" fmla="*/ 192977 w 340994"/>
                <a:gd name="connsiteY12" fmla="*/ 606743 h 651414"/>
                <a:gd name="connsiteX13" fmla="*/ 212884 w 340994"/>
                <a:gd name="connsiteY13" fmla="*/ 598551 h 651414"/>
                <a:gd name="connsiteX14" fmla="*/ 221075 w 340994"/>
                <a:gd name="connsiteY14" fmla="*/ 618458 h 651414"/>
                <a:gd name="connsiteX15" fmla="*/ 206978 w 340994"/>
                <a:gd name="connsiteY15" fmla="*/ 627888 h 651414"/>
                <a:gd name="connsiteX16" fmla="*/ 201168 w 340994"/>
                <a:gd name="connsiteY16" fmla="*/ 626745 h 651414"/>
                <a:gd name="connsiteX17" fmla="*/ 144875 w 340994"/>
                <a:gd name="connsiteY17" fmla="*/ 596551 h 651414"/>
                <a:gd name="connsiteX18" fmla="*/ 140684 w 340994"/>
                <a:gd name="connsiteY18" fmla="*/ 575405 h 651414"/>
                <a:gd name="connsiteX19" fmla="*/ 161830 w 340994"/>
                <a:gd name="connsiteY19" fmla="*/ 571214 h 651414"/>
                <a:gd name="connsiteX20" fmla="*/ 166021 w 340994"/>
                <a:gd name="connsiteY20" fmla="*/ 592360 h 651414"/>
                <a:gd name="connsiteX21" fmla="*/ 153353 w 340994"/>
                <a:gd name="connsiteY21" fmla="*/ 599122 h 651414"/>
                <a:gd name="connsiteX22" fmla="*/ 144875 w 340994"/>
                <a:gd name="connsiteY22" fmla="*/ 596551 h 651414"/>
                <a:gd name="connsiteX23" fmla="*/ 95536 w 340994"/>
                <a:gd name="connsiteY23" fmla="*/ 556070 h 651414"/>
                <a:gd name="connsiteX24" fmla="*/ 95536 w 340994"/>
                <a:gd name="connsiteY24" fmla="*/ 534543 h 651414"/>
                <a:gd name="connsiteX25" fmla="*/ 117062 w 340994"/>
                <a:gd name="connsiteY25" fmla="*/ 534543 h 651414"/>
                <a:gd name="connsiteX26" fmla="*/ 117062 w 340994"/>
                <a:gd name="connsiteY26" fmla="*/ 556070 h 651414"/>
                <a:gd name="connsiteX27" fmla="*/ 106204 w 340994"/>
                <a:gd name="connsiteY27" fmla="*/ 560546 h 651414"/>
                <a:gd name="connsiteX28" fmla="*/ 95441 w 340994"/>
                <a:gd name="connsiteY28" fmla="*/ 556165 h 651414"/>
                <a:gd name="connsiteX29" fmla="*/ 54959 w 340994"/>
                <a:gd name="connsiteY29" fmla="*/ 506730 h 651414"/>
                <a:gd name="connsiteX30" fmla="*/ 59150 w 340994"/>
                <a:gd name="connsiteY30" fmla="*/ 485584 h 651414"/>
                <a:gd name="connsiteX31" fmla="*/ 80296 w 340994"/>
                <a:gd name="connsiteY31" fmla="*/ 489775 h 651414"/>
                <a:gd name="connsiteX32" fmla="*/ 76105 w 340994"/>
                <a:gd name="connsiteY32" fmla="*/ 510921 h 651414"/>
                <a:gd name="connsiteX33" fmla="*/ 67627 w 340994"/>
                <a:gd name="connsiteY33" fmla="*/ 513397 h 651414"/>
                <a:gd name="connsiteX34" fmla="*/ 54864 w 340994"/>
                <a:gd name="connsiteY34" fmla="*/ 506730 h 651414"/>
                <a:gd name="connsiteX35" fmla="*/ 24860 w 340994"/>
                <a:gd name="connsiteY35" fmla="*/ 450437 h 651414"/>
                <a:gd name="connsiteX36" fmla="*/ 33052 w 340994"/>
                <a:gd name="connsiteY36" fmla="*/ 430530 h 651414"/>
                <a:gd name="connsiteX37" fmla="*/ 52959 w 340994"/>
                <a:gd name="connsiteY37" fmla="*/ 438721 h 651414"/>
                <a:gd name="connsiteX38" fmla="*/ 44768 w 340994"/>
                <a:gd name="connsiteY38" fmla="*/ 458629 h 651414"/>
                <a:gd name="connsiteX39" fmla="*/ 38862 w 340994"/>
                <a:gd name="connsiteY39" fmla="*/ 459867 h 651414"/>
                <a:gd name="connsiteX40" fmla="*/ 24860 w 340994"/>
                <a:gd name="connsiteY40" fmla="*/ 450437 h 651414"/>
                <a:gd name="connsiteX41" fmla="*/ 6286 w 340994"/>
                <a:gd name="connsiteY41" fmla="*/ 389382 h 651414"/>
                <a:gd name="connsiteX42" fmla="*/ 18288 w 340994"/>
                <a:gd name="connsiteY42" fmla="*/ 371475 h 651414"/>
                <a:gd name="connsiteX43" fmla="*/ 36195 w 340994"/>
                <a:gd name="connsiteY43" fmla="*/ 383476 h 651414"/>
                <a:gd name="connsiteX44" fmla="*/ 24194 w 340994"/>
                <a:gd name="connsiteY44" fmla="*/ 401384 h 651414"/>
                <a:gd name="connsiteX45" fmla="*/ 21241 w 340994"/>
                <a:gd name="connsiteY45" fmla="*/ 401669 h 651414"/>
                <a:gd name="connsiteX46" fmla="*/ 6286 w 340994"/>
                <a:gd name="connsiteY46" fmla="*/ 389382 h 651414"/>
                <a:gd name="connsiteX47" fmla="*/ 0 w 340994"/>
                <a:gd name="connsiteY47" fmla="*/ 325850 h 651414"/>
                <a:gd name="connsiteX48" fmla="*/ 15240 w 340994"/>
                <a:gd name="connsiteY48" fmla="*/ 310610 h 651414"/>
                <a:gd name="connsiteX49" fmla="*/ 30480 w 340994"/>
                <a:gd name="connsiteY49" fmla="*/ 325850 h 651414"/>
                <a:gd name="connsiteX50" fmla="*/ 15240 w 340994"/>
                <a:gd name="connsiteY50" fmla="*/ 341090 h 651414"/>
                <a:gd name="connsiteX51" fmla="*/ 0 w 340994"/>
                <a:gd name="connsiteY51" fmla="*/ 325850 h 651414"/>
                <a:gd name="connsiteX52" fmla="*/ 18097 w 340994"/>
                <a:gd name="connsiteY52" fmla="*/ 280321 h 651414"/>
                <a:gd name="connsiteX53" fmla="*/ 6096 w 340994"/>
                <a:gd name="connsiteY53" fmla="*/ 262414 h 651414"/>
                <a:gd name="connsiteX54" fmla="*/ 24003 w 340994"/>
                <a:gd name="connsiteY54" fmla="*/ 250412 h 651414"/>
                <a:gd name="connsiteX55" fmla="*/ 36004 w 340994"/>
                <a:gd name="connsiteY55" fmla="*/ 268319 h 651414"/>
                <a:gd name="connsiteX56" fmla="*/ 21050 w 340994"/>
                <a:gd name="connsiteY56" fmla="*/ 280702 h 651414"/>
                <a:gd name="connsiteX57" fmla="*/ 18097 w 340994"/>
                <a:gd name="connsiteY57" fmla="*/ 280416 h 651414"/>
                <a:gd name="connsiteX58" fmla="*/ 32766 w 340994"/>
                <a:gd name="connsiteY58" fmla="*/ 221171 h 651414"/>
                <a:gd name="connsiteX59" fmla="*/ 24575 w 340994"/>
                <a:gd name="connsiteY59" fmla="*/ 201263 h 651414"/>
                <a:gd name="connsiteX60" fmla="*/ 44482 w 340994"/>
                <a:gd name="connsiteY60" fmla="*/ 192976 h 651414"/>
                <a:gd name="connsiteX61" fmla="*/ 52673 w 340994"/>
                <a:gd name="connsiteY61" fmla="*/ 212884 h 651414"/>
                <a:gd name="connsiteX62" fmla="*/ 38576 w 340994"/>
                <a:gd name="connsiteY62" fmla="*/ 222313 h 651414"/>
                <a:gd name="connsiteX63" fmla="*/ 32766 w 340994"/>
                <a:gd name="connsiteY63" fmla="*/ 221171 h 651414"/>
                <a:gd name="connsiteX64" fmla="*/ 58864 w 340994"/>
                <a:gd name="connsiteY64" fmla="*/ 166116 h 651414"/>
                <a:gd name="connsiteX65" fmla="*/ 54578 w 340994"/>
                <a:gd name="connsiteY65" fmla="*/ 144971 h 651414"/>
                <a:gd name="connsiteX66" fmla="*/ 75724 w 340994"/>
                <a:gd name="connsiteY66" fmla="*/ 140684 h 651414"/>
                <a:gd name="connsiteX67" fmla="*/ 79915 w 340994"/>
                <a:gd name="connsiteY67" fmla="*/ 161830 h 651414"/>
                <a:gd name="connsiteX68" fmla="*/ 67246 w 340994"/>
                <a:gd name="connsiteY68" fmla="*/ 168592 h 651414"/>
                <a:gd name="connsiteX69" fmla="*/ 58769 w 340994"/>
                <a:gd name="connsiteY69" fmla="*/ 166021 h 651414"/>
                <a:gd name="connsiteX70" fmla="*/ 95155 w 340994"/>
                <a:gd name="connsiteY70" fmla="*/ 117158 h 651414"/>
                <a:gd name="connsiteX71" fmla="*/ 95155 w 340994"/>
                <a:gd name="connsiteY71" fmla="*/ 95631 h 651414"/>
                <a:gd name="connsiteX72" fmla="*/ 116681 w 340994"/>
                <a:gd name="connsiteY72" fmla="*/ 95631 h 651414"/>
                <a:gd name="connsiteX73" fmla="*/ 116681 w 340994"/>
                <a:gd name="connsiteY73" fmla="*/ 117158 h 651414"/>
                <a:gd name="connsiteX74" fmla="*/ 105823 w 340994"/>
                <a:gd name="connsiteY74" fmla="*/ 121634 h 651414"/>
                <a:gd name="connsiteX75" fmla="*/ 95059 w 340994"/>
                <a:gd name="connsiteY75" fmla="*/ 117253 h 651414"/>
                <a:gd name="connsiteX76" fmla="*/ 140208 w 340994"/>
                <a:gd name="connsiteY76" fmla="*/ 76200 h 651414"/>
                <a:gd name="connsiteX77" fmla="*/ 144399 w 340994"/>
                <a:gd name="connsiteY77" fmla="*/ 55054 h 651414"/>
                <a:gd name="connsiteX78" fmla="*/ 165544 w 340994"/>
                <a:gd name="connsiteY78" fmla="*/ 59246 h 651414"/>
                <a:gd name="connsiteX79" fmla="*/ 161449 w 340994"/>
                <a:gd name="connsiteY79" fmla="*/ 80391 h 651414"/>
                <a:gd name="connsiteX80" fmla="*/ 152876 w 340994"/>
                <a:gd name="connsiteY80" fmla="*/ 82963 h 651414"/>
                <a:gd name="connsiteX81" fmla="*/ 140208 w 340994"/>
                <a:gd name="connsiteY81" fmla="*/ 76295 h 651414"/>
                <a:gd name="connsiteX82" fmla="*/ 192405 w 340994"/>
                <a:gd name="connsiteY82" fmla="*/ 44767 h 651414"/>
                <a:gd name="connsiteX83" fmla="*/ 200597 w 340994"/>
                <a:gd name="connsiteY83" fmla="*/ 24860 h 651414"/>
                <a:gd name="connsiteX84" fmla="*/ 220504 w 340994"/>
                <a:gd name="connsiteY84" fmla="*/ 33052 h 651414"/>
                <a:gd name="connsiteX85" fmla="*/ 212312 w 340994"/>
                <a:gd name="connsiteY85" fmla="*/ 53054 h 651414"/>
                <a:gd name="connsiteX86" fmla="*/ 206407 w 340994"/>
                <a:gd name="connsiteY86" fmla="*/ 54197 h 651414"/>
                <a:gd name="connsiteX87" fmla="*/ 192310 w 340994"/>
                <a:gd name="connsiteY87" fmla="*/ 44863 h 651414"/>
                <a:gd name="connsiteX88" fmla="*/ 249746 w 340994"/>
                <a:gd name="connsiteY88" fmla="*/ 24193 h 651414"/>
                <a:gd name="connsiteX89" fmla="*/ 261747 w 340994"/>
                <a:gd name="connsiteY89" fmla="*/ 6191 h 651414"/>
                <a:gd name="connsiteX90" fmla="*/ 279749 w 340994"/>
                <a:gd name="connsiteY90" fmla="*/ 18193 h 651414"/>
                <a:gd name="connsiteX91" fmla="*/ 267748 w 340994"/>
                <a:gd name="connsiteY91" fmla="*/ 36100 h 651414"/>
                <a:gd name="connsiteX92" fmla="*/ 264795 w 340994"/>
                <a:gd name="connsiteY92" fmla="*/ 36385 h 651414"/>
                <a:gd name="connsiteX93" fmla="*/ 249841 w 340994"/>
                <a:gd name="connsiteY93" fmla="*/ 24193 h 651414"/>
                <a:gd name="connsiteX94" fmla="*/ 310039 w 340994"/>
                <a:gd name="connsiteY94" fmla="*/ 15240 h 651414"/>
                <a:gd name="connsiteX95" fmla="*/ 325279 w 340994"/>
                <a:gd name="connsiteY95" fmla="*/ 0 h 651414"/>
                <a:gd name="connsiteX96" fmla="*/ 340519 w 340994"/>
                <a:gd name="connsiteY96" fmla="*/ 15145 h 651414"/>
                <a:gd name="connsiteX97" fmla="*/ 325279 w 340994"/>
                <a:gd name="connsiteY97" fmla="*/ 30480 h 651414"/>
                <a:gd name="connsiteX98" fmla="*/ 310039 w 340994"/>
                <a:gd name="connsiteY98" fmla="*/ 15240 h 6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40994" h="651414">
                  <a:moveTo>
                    <a:pt x="310515" y="636270"/>
                  </a:moveTo>
                  <a:cubicBezTo>
                    <a:pt x="310515" y="627793"/>
                    <a:pt x="317373" y="621030"/>
                    <a:pt x="325755" y="621030"/>
                  </a:cubicBezTo>
                  <a:cubicBezTo>
                    <a:pt x="334137" y="621030"/>
                    <a:pt x="340995" y="627793"/>
                    <a:pt x="340995" y="636270"/>
                  </a:cubicBezTo>
                  <a:cubicBezTo>
                    <a:pt x="340995" y="644747"/>
                    <a:pt x="334232" y="651415"/>
                    <a:pt x="325755" y="651415"/>
                  </a:cubicBezTo>
                  <a:cubicBezTo>
                    <a:pt x="317278" y="651415"/>
                    <a:pt x="310515" y="644652"/>
                    <a:pt x="310515" y="636270"/>
                  </a:cubicBezTo>
                  <a:close/>
                  <a:moveTo>
                    <a:pt x="262319" y="645223"/>
                  </a:moveTo>
                  <a:cubicBezTo>
                    <a:pt x="254032" y="643604"/>
                    <a:pt x="248698" y="635603"/>
                    <a:pt x="250317" y="627317"/>
                  </a:cubicBezTo>
                  <a:cubicBezTo>
                    <a:pt x="252031" y="619125"/>
                    <a:pt x="260033" y="613791"/>
                    <a:pt x="268224" y="615315"/>
                  </a:cubicBezTo>
                  <a:cubicBezTo>
                    <a:pt x="276511" y="616934"/>
                    <a:pt x="281845" y="624935"/>
                    <a:pt x="280225" y="633222"/>
                  </a:cubicBezTo>
                  <a:cubicBezTo>
                    <a:pt x="278797" y="640461"/>
                    <a:pt x="272415" y="645509"/>
                    <a:pt x="265271" y="645509"/>
                  </a:cubicBezTo>
                  <a:cubicBezTo>
                    <a:pt x="264319" y="645509"/>
                    <a:pt x="263271" y="645509"/>
                    <a:pt x="262319" y="645223"/>
                  </a:cubicBezTo>
                  <a:close/>
                  <a:moveTo>
                    <a:pt x="201168" y="626745"/>
                  </a:moveTo>
                  <a:cubicBezTo>
                    <a:pt x="193358" y="623506"/>
                    <a:pt x="189643" y="614553"/>
                    <a:pt x="192977" y="606743"/>
                  </a:cubicBezTo>
                  <a:cubicBezTo>
                    <a:pt x="196215" y="598932"/>
                    <a:pt x="205073" y="595313"/>
                    <a:pt x="212884" y="598551"/>
                  </a:cubicBezTo>
                  <a:cubicBezTo>
                    <a:pt x="220694" y="601789"/>
                    <a:pt x="224314" y="610648"/>
                    <a:pt x="221075" y="618458"/>
                  </a:cubicBezTo>
                  <a:cubicBezTo>
                    <a:pt x="218599" y="624364"/>
                    <a:pt x="212979" y="627888"/>
                    <a:pt x="206978" y="627888"/>
                  </a:cubicBezTo>
                  <a:cubicBezTo>
                    <a:pt x="205073" y="627888"/>
                    <a:pt x="203073" y="627507"/>
                    <a:pt x="201168" y="626745"/>
                  </a:cubicBezTo>
                  <a:close/>
                  <a:moveTo>
                    <a:pt x="144875" y="596551"/>
                  </a:moveTo>
                  <a:cubicBezTo>
                    <a:pt x="137827" y="591884"/>
                    <a:pt x="135922" y="582359"/>
                    <a:pt x="140684" y="575405"/>
                  </a:cubicBezTo>
                  <a:cubicBezTo>
                    <a:pt x="145352" y="568357"/>
                    <a:pt x="154877" y="566452"/>
                    <a:pt x="161830" y="571214"/>
                  </a:cubicBezTo>
                  <a:cubicBezTo>
                    <a:pt x="168878" y="575881"/>
                    <a:pt x="170783" y="585311"/>
                    <a:pt x="166021" y="592360"/>
                  </a:cubicBezTo>
                  <a:cubicBezTo>
                    <a:pt x="163163" y="596741"/>
                    <a:pt x="158305" y="599122"/>
                    <a:pt x="153353" y="599122"/>
                  </a:cubicBezTo>
                  <a:cubicBezTo>
                    <a:pt x="150495" y="599122"/>
                    <a:pt x="147447" y="598265"/>
                    <a:pt x="144875" y="596551"/>
                  </a:cubicBezTo>
                  <a:close/>
                  <a:moveTo>
                    <a:pt x="95536" y="556070"/>
                  </a:moveTo>
                  <a:cubicBezTo>
                    <a:pt x="89535" y="550164"/>
                    <a:pt x="89535" y="540448"/>
                    <a:pt x="95536" y="534543"/>
                  </a:cubicBezTo>
                  <a:cubicBezTo>
                    <a:pt x="101441" y="528638"/>
                    <a:pt x="111062" y="528638"/>
                    <a:pt x="117062" y="534543"/>
                  </a:cubicBezTo>
                  <a:cubicBezTo>
                    <a:pt x="122968" y="540448"/>
                    <a:pt x="122968" y="550069"/>
                    <a:pt x="117062" y="556070"/>
                  </a:cubicBezTo>
                  <a:cubicBezTo>
                    <a:pt x="114014" y="559118"/>
                    <a:pt x="110109" y="560546"/>
                    <a:pt x="106204" y="560546"/>
                  </a:cubicBezTo>
                  <a:cubicBezTo>
                    <a:pt x="102299" y="560546"/>
                    <a:pt x="98393" y="559118"/>
                    <a:pt x="95441" y="556165"/>
                  </a:cubicBezTo>
                  <a:close/>
                  <a:moveTo>
                    <a:pt x="54959" y="506730"/>
                  </a:moveTo>
                  <a:cubicBezTo>
                    <a:pt x="50292" y="499681"/>
                    <a:pt x="52197" y="490252"/>
                    <a:pt x="59150" y="485584"/>
                  </a:cubicBezTo>
                  <a:cubicBezTo>
                    <a:pt x="66199" y="480917"/>
                    <a:pt x="75629" y="482727"/>
                    <a:pt x="80296" y="489775"/>
                  </a:cubicBezTo>
                  <a:cubicBezTo>
                    <a:pt x="84963" y="496824"/>
                    <a:pt x="83153" y="506254"/>
                    <a:pt x="76105" y="510921"/>
                  </a:cubicBezTo>
                  <a:cubicBezTo>
                    <a:pt x="73533" y="512635"/>
                    <a:pt x="70580" y="513397"/>
                    <a:pt x="67627" y="513397"/>
                  </a:cubicBezTo>
                  <a:cubicBezTo>
                    <a:pt x="62770" y="513397"/>
                    <a:pt x="57912" y="511016"/>
                    <a:pt x="54864" y="506730"/>
                  </a:cubicBezTo>
                  <a:close/>
                  <a:moveTo>
                    <a:pt x="24860" y="450437"/>
                  </a:moveTo>
                  <a:cubicBezTo>
                    <a:pt x="21622" y="442627"/>
                    <a:pt x="25336" y="433768"/>
                    <a:pt x="33052" y="430530"/>
                  </a:cubicBezTo>
                  <a:cubicBezTo>
                    <a:pt x="40767" y="427292"/>
                    <a:pt x="49720" y="431006"/>
                    <a:pt x="52959" y="438721"/>
                  </a:cubicBezTo>
                  <a:cubicBezTo>
                    <a:pt x="56197" y="446437"/>
                    <a:pt x="52483" y="455390"/>
                    <a:pt x="44768" y="458629"/>
                  </a:cubicBezTo>
                  <a:cubicBezTo>
                    <a:pt x="42863" y="459486"/>
                    <a:pt x="40862" y="459867"/>
                    <a:pt x="38862" y="459867"/>
                  </a:cubicBezTo>
                  <a:cubicBezTo>
                    <a:pt x="32957" y="459867"/>
                    <a:pt x="27241" y="456247"/>
                    <a:pt x="24860" y="450437"/>
                  </a:cubicBezTo>
                  <a:close/>
                  <a:moveTo>
                    <a:pt x="6286" y="389382"/>
                  </a:moveTo>
                  <a:cubicBezTo>
                    <a:pt x="4667" y="381095"/>
                    <a:pt x="10001" y="373094"/>
                    <a:pt x="18288" y="371475"/>
                  </a:cubicBezTo>
                  <a:cubicBezTo>
                    <a:pt x="26575" y="369760"/>
                    <a:pt x="34576" y="375190"/>
                    <a:pt x="36195" y="383476"/>
                  </a:cubicBezTo>
                  <a:cubicBezTo>
                    <a:pt x="37909" y="391668"/>
                    <a:pt x="32576" y="399669"/>
                    <a:pt x="24194" y="401384"/>
                  </a:cubicBezTo>
                  <a:cubicBezTo>
                    <a:pt x="23241" y="401574"/>
                    <a:pt x="22193" y="401669"/>
                    <a:pt x="21241" y="401669"/>
                  </a:cubicBezTo>
                  <a:cubicBezTo>
                    <a:pt x="14192" y="401669"/>
                    <a:pt x="7715" y="396621"/>
                    <a:pt x="6286" y="389382"/>
                  </a:cubicBezTo>
                  <a:close/>
                  <a:moveTo>
                    <a:pt x="0" y="325850"/>
                  </a:moveTo>
                  <a:cubicBezTo>
                    <a:pt x="0" y="317468"/>
                    <a:pt x="6763" y="310610"/>
                    <a:pt x="15240" y="310610"/>
                  </a:cubicBezTo>
                  <a:cubicBezTo>
                    <a:pt x="23717" y="310610"/>
                    <a:pt x="30480" y="317373"/>
                    <a:pt x="30480" y="325850"/>
                  </a:cubicBezTo>
                  <a:cubicBezTo>
                    <a:pt x="30480" y="334327"/>
                    <a:pt x="23717" y="341090"/>
                    <a:pt x="15240" y="341090"/>
                  </a:cubicBezTo>
                  <a:cubicBezTo>
                    <a:pt x="6763" y="341090"/>
                    <a:pt x="0" y="334327"/>
                    <a:pt x="0" y="325850"/>
                  </a:cubicBezTo>
                  <a:close/>
                  <a:moveTo>
                    <a:pt x="18097" y="280321"/>
                  </a:moveTo>
                  <a:cubicBezTo>
                    <a:pt x="9906" y="278606"/>
                    <a:pt x="4477" y="270605"/>
                    <a:pt x="6096" y="262414"/>
                  </a:cubicBezTo>
                  <a:cubicBezTo>
                    <a:pt x="7715" y="254222"/>
                    <a:pt x="15716" y="248793"/>
                    <a:pt x="24003" y="250412"/>
                  </a:cubicBezTo>
                  <a:cubicBezTo>
                    <a:pt x="32195" y="252127"/>
                    <a:pt x="37528" y="260128"/>
                    <a:pt x="36004" y="268319"/>
                  </a:cubicBezTo>
                  <a:cubicBezTo>
                    <a:pt x="34576" y="275558"/>
                    <a:pt x="28194" y="280702"/>
                    <a:pt x="21050" y="280702"/>
                  </a:cubicBezTo>
                  <a:cubicBezTo>
                    <a:pt x="20098" y="280702"/>
                    <a:pt x="19050" y="280511"/>
                    <a:pt x="18097" y="280416"/>
                  </a:cubicBezTo>
                  <a:close/>
                  <a:moveTo>
                    <a:pt x="32766" y="221171"/>
                  </a:moveTo>
                  <a:cubicBezTo>
                    <a:pt x="24955" y="217932"/>
                    <a:pt x="21336" y="209074"/>
                    <a:pt x="24575" y="201263"/>
                  </a:cubicBezTo>
                  <a:cubicBezTo>
                    <a:pt x="27813" y="193453"/>
                    <a:pt x="36671" y="189738"/>
                    <a:pt x="44482" y="192976"/>
                  </a:cubicBezTo>
                  <a:cubicBezTo>
                    <a:pt x="52292" y="196215"/>
                    <a:pt x="56007" y="205073"/>
                    <a:pt x="52673" y="212884"/>
                  </a:cubicBezTo>
                  <a:cubicBezTo>
                    <a:pt x="50292" y="218789"/>
                    <a:pt x="44577" y="222313"/>
                    <a:pt x="38576" y="222313"/>
                  </a:cubicBezTo>
                  <a:cubicBezTo>
                    <a:pt x="36671" y="222313"/>
                    <a:pt x="34671" y="221933"/>
                    <a:pt x="32766" y="221171"/>
                  </a:cubicBezTo>
                  <a:close/>
                  <a:moveTo>
                    <a:pt x="58864" y="166116"/>
                  </a:moveTo>
                  <a:cubicBezTo>
                    <a:pt x="51816" y="161449"/>
                    <a:pt x="49911" y="151924"/>
                    <a:pt x="54578" y="144971"/>
                  </a:cubicBezTo>
                  <a:cubicBezTo>
                    <a:pt x="59341" y="137922"/>
                    <a:pt x="68770" y="136017"/>
                    <a:pt x="75724" y="140684"/>
                  </a:cubicBezTo>
                  <a:cubicBezTo>
                    <a:pt x="82772" y="145447"/>
                    <a:pt x="84582" y="154876"/>
                    <a:pt x="79915" y="161830"/>
                  </a:cubicBezTo>
                  <a:cubicBezTo>
                    <a:pt x="76962" y="166211"/>
                    <a:pt x="72104" y="168592"/>
                    <a:pt x="67246" y="168592"/>
                  </a:cubicBezTo>
                  <a:cubicBezTo>
                    <a:pt x="64294" y="168592"/>
                    <a:pt x="61341" y="167735"/>
                    <a:pt x="58769" y="166021"/>
                  </a:cubicBezTo>
                  <a:close/>
                  <a:moveTo>
                    <a:pt x="95155" y="117158"/>
                  </a:moveTo>
                  <a:cubicBezTo>
                    <a:pt x="89154" y="111252"/>
                    <a:pt x="89154" y="101537"/>
                    <a:pt x="95155" y="95631"/>
                  </a:cubicBezTo>
                  <a:cubicBezTo>
                    <a:pt x="101060" y="89725"/>
                    <a:pt x="110776" y="89630"/>
                    <a:pt x="116681" y="95631"/>
                  </a:cubicBezTo>
                  <a:cubicBezTo>
                    <a:pt x="122587" y="101537"/>
                    <a:pt x="122587" y="111252"/>
                    <a:pt x="116681" y="117158"/>
                  </a:cubicBezTo>
                  <a:cubicBezTo>
                    <a:pt x="113633" y="120110"/>
                    <a:pt x="109728" y="121634"/>
                    <a:pt x="105823" y="121634"/>
                  </a:cubicBezTo>
                  <a:cubicBezTo>
                    <a:pt x="101917" y="121634"/>
                    <a:pt x="98012" y="120110"/>
                    <a:pt x="95059" y="117253"/>
                  </a:cubicBezTo>
                  <a:close/>
                  <a:moveTo>
                    <a:pt x="140208" y="76200"/>
                  </a:moveTo>
                  <a:cubicBezTo>
                    <a:pt x="135541" y="69151"/>
                    <a:pt x="137351" y="59722"/>
                    <a:pt x="144399" y="55054"/>
                  </a:cubicBezTo>
                  <a:cubicBezTo>
                    <a:pt x="151352" y="50387"/>
                    <a:pt x="160877" y="52197"/>
                    <a:pt x="165544" y="59246"/>
                  </a:cubicBezTo>
                  <a:cubicBezTo>
                    <a:pt x="170307" y="66199"/>
                    <a:pt x="168402" y="75724"/>
                    <a:pt x="161449" y="80391"/>
                  </a:cubicBezTo>
                  <a:cubicBezTo>
                    <a:pt x="158782" y="82105"/>
                    <a:pt x="155924" y="82963"/>
                    <a:pt x="152876" y="82963"/>
                  </a:cubicBezTo>
                  <a:cubicBezTo>
                    <a:pt x="148018" y="82963"/>
                    <a:pt x="143161" y="80581"/>
                    <a:pt x="140208" y="76295"/>
                  </a:cubicBezTo>
                  <a:close/>
                  <a:moveTo>
                    <a:pt x="192405" y="44767"/>
                  </a:moveTo>
                  <a:cubicBezTo>
                    <a:pt x="189167" y="36957"/>
                    <a:pt x="192881" y="28099"/>
                    <a:pt x="200597" y="24860"/>
                  </a:cubicBezTo>
                  <a:cubicBezTo>
                    <a:pt x="208407" y="21622"/>
                    <a:pt x="217265" y="25241"/>
                    <a:pt x="220504" y="33052"/>
                  </a:cubicBezTo>
                  <a:cubicBezTo>
                    <a:pt x="223742" y="40862"/>
                    <a:pt x="220123" y="49721"/>
                    <a:pt x="212312" y="53054"/>
                  </a:cubicBezTo>
                  <a:cubicBezTo>
                    <a:pt x="210312" y="53816"/>
                    <a:pt x="208312" y="54197"/>
                    <a:pt x="206407" y="54197"/>
                  </a:cubicBezTo>
                  <a:cubicBezTo>
                    <a:pt x="200406" y="54197"/>
                    <a:pt x="194786" y="50673"/>
                    <a:pt x="192310" y="44863"/>
                  </a:cubicBezTo>
                  <a:close/>
                  <a:moveTo>
                    <a:pt x="249746" y="24193"/>
                  </a:moveTo>
                  <a:cubicBezTo>
                    <a:pt x="248126" y="15907"/>
                    <a:pt x="253460" y="7906"/>
                    <a:pt x="261747" y="6191"/>
                  </a:cubicBezTo>
                  <a:cubicBezTo>
                    <a:pt x="270034" y="4572"/>
                    <a:pt x="278035" y="9906"/>
                    <a:pt x="279749" y="18193"/>
                  </a:cubicBezTo>
                  <a:cubicBezTo>
                    <a:pt x="281369" y="26479"/>
                    <a:pt x="276035" y="34480"/>
                    <a:pt x="267748" y="36100"/>
                  </a:cubicBezTo>
                  <a:cubicBezTo>
                    <a:pt x="266795" y="36290"/>
                    <a:pt x="265748" y="36385"/>
                    <a:pt x="264795" y="36385"/>
                  </a:cubicBezTo>
                  <a:cubicBezTo>
                    <a:pt x="257747" y="36385"/>
                    <a:pt x="251270" y="31433"/>
                    <a:pt x="249841" y="24193"/>
                  </a:cubicBezTo>
                  <a:close/>
                  <a:moveTo>
                    <a:pt x="310039" y="15240"/>
                  </a:moveTo>
                  <a:cubicBezTo>
                    <a:pt x="310039" y="6858"/>
                    <a:pt x="316801" y="0"/>
                    <a:pt x="325279" y="0"/>
                  </a:cubicBezTo>
                  <a:cubicBezTo>
                    <a:pt x="333661" y="0"/>
                    <a:pt x="340519" y="6763"/>
                    <a:pt x="340519" y="15145"/>
                  </a:cubicBezTo>
                  <a:cubicBezTo>
                    <a:pt x="340519" y="23527"/>
                    <a:pt x="333756" y="30385"/>
                    <a:pt x="325279" y="30480"/>
                  </a:cubicBezTo>
                  <a:cubicBezTo>
                    <a:pt x="316897" y="30480"/>
                    <a:pt x="310039" y="23622"/>
                    <a:pt x="310039" y="1524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59" name="Forme libre : forme 22">
              <a:extLst>
                <a:ext uri="{FF2B5EF4-FFF2-40B4-BE49-F238E27FC236}">
                  <a16:creationId xmlns:a16="http://schemas.microsoft.com/office/drawing/2014/main" id="{F6ACB5B9-CB1B-7F89-D3E6-5E4CD7B238DC}"/>
                </a:ext>
              </a:extLst>
            </p:cNvPr>
            <p:cNvSpPr/>
            <p:nvPr/>
          </p:nvSpPr>
          <p:spPr>
            <a:xfrm>
              <a:off x="-6838406" y="2477959"/>
              <a:ext cx="259369" cy="488350"/>
            </a:xfrm>
            <a:custGeom>
              <a:avLst/>
              <a:gdLst>
                <a:gd name="connsiteX0" fmla="*/ 228890 w 259369"/>
                <a:gd name="connsiteY0" fmla="*/ 473111 h 488350"/>
                <a:gd name="connsiteX1" fmla="*/ 244130 w 259369"/>
                <a:gd name="connsiteY1" fmla="*/ 457871 h 488350"/>
                <a:gd name="connsiteX2" fmla="*/ 259370 w 259369"/>
                <a:gd name="connsiteY2" fmla="*/ 473111 h 488350"/>
                <a:gd name="connsiteX3" fmla="*/ 244130 w 259369"/>
                <a:gd name="connsiteY3" fmla="*/ 488351 h 488350"/>
                <a:gd name="connsiteX4" fmla="*/ 228890 w 259369"/>
                <a:gd name="connsiteY4" fmla="*/ 473111 h 488350"/>
                <a:gd name="connsiteX5" fmla="*/ 181455 w 259369"/>
                <a:gd name="connsiteY5" fmla="*/ 480255 h 488350"/>
                <a:gd name="connsiteX6" fmla="*/ 170597 w 259369"/>
                <a:gd name="connsiteY6" fmla="*/ 461586 h 488350"/>
                <a:gd name="connsiteX7" fmla="*/ 189170 w 259369"/>
                <a:gd name="connsiteY7" fmla="*/ 450727 h 488350"/>
                <a:gd name="connsiteX8" fmla="*/ 200029 w 259369"/>
                <a:gd name="connsiteY8" fmla="*/ 469301 h 488350"/>
                <a:gd name="connsiteX9" fmla="*/ 185265 w 259369"/>
                <a:gd name="connsiteY9" fmla="*/ 480636 h 488350"/>
                <a:gd name="connsiteX10" fmla="*/ 181360 w 259369"/>
                <a:gd name="connsiteY10" fmla="*/ 480159 h 488350"/>
                <a:gd name="connsiteX11" fmla="*/ 122972 w 259369"/>
                <a:gd name="connsiteY11" fmla="*/ 456251 h 488350"/>
                <a:gd name="connsiteX12" fmla="*/ 117352 w 259369"/>
                <a:gd name="connsiteY12" fmla="*/ 435487 h 488350"/>
                <a:gd name="connsiteX13" fmla="*/ 138116 w 259369"/>
                <a:gd name="connsiteY13" fmla="*/ 429772 h 488350"/>
                <a:gd name="connsiteX14" fmla="*/ 143736 w 259369"/>
                <a:gd name="connsiteY14" fmla="*/ 450537 h 488350"/>
                <a:gd name="connsiteX15" fmla="*/ 130496 w 259369"/>
                <a:gd name="connsiteY15" fmla="*/ 458252 h 488350"/>
                <a:gd name="connsiteX16" fmla="*/ 122972 w 259369"/>
                <a:gd name="connsiteY16" fmla="*/ 456251 h 488350"/>
                <a:gd name="connsiteX17" fmla="*/ 72680 w 259369"/>
                <a:gd name="connsiteY17" fmla="*/ 417961 h 488350"/>
                <a:gd name="connsiteX18" fmla="*/ 72489 w 259369"/>
                <a:gd name="connsiteY18" fmla="*/ 396435 h 488350"/>
                <a:gd name="connsiteX19" fmla="*/ 94016 w 259369"/>
                <a:gd name="connsiteY19" fmla="*/ 396244 h 488350"/>
                <a:gd name="connsiteX20" fmla="*/ 94206 w 259369"/>
                <a:gd name="connsiteY20" fmla="*/ 417771 h 488350"/>
                <a:gd name="connsiteX21" fmla="*/ 83348 w 259369"/>
                <a:gd name="connsiteY21" fmla="*/ 422343 h 488350"/>
                <a:gd name="connsiteX22" fmla="*/ 72680 w 259369"/>
                <a:gd name="connsiteY22" fmla="*/ 417961 h 488350"/>
                <a:gd name="connsiteX23" fmla="*/ 33722 w 259369"/>
                <a:gd name="connsiteY23" fmla="*/ 368241 h 488350"/>
                <a:gd name="connsiteX24" fmla="*/ 39152 w 259369"/>
                <a:gd name="connsiteY24" fmla="*/ 347381 h 488350"/>
                <a:gd name="connsiteX25" fmla="*/ 60011 w 259369"/>
                <a:gd name="connsiteY25" fmla="*/ 352715 h 488350"/>
                <a:gd name="connsiteX26" fmla="*/ 54582 w 259369"/>
                <a:gd name="connsiteY26" fmla="*/ 373575 h 488350"/>
                <a:gd name="connsiteX27" fmla="*/ 46867 w 259369"/>
                <a:gd name="connsiteY27" fmla="*/ 375670 h 488350"/>
                <a:gd name="connsiteX28" fmla="*/ 33722 w 259369"/>
                <a:gd name="connsiteY28" fmla="*/ 368241 h 488350"/>
                <a:gd name="connsiteX29" fmla="*/ 8957 w 259369"/>
                <a:gd name="connsiteY29" fmla="*/ 310138 h 488350"/>
                <a:gd name="connsiteX30" fmla="*/ 19435 w 259369"/>
                <a:gd name="connsiteY30" fmla="*/ 291279 h 488350"/>
                <a:gd name="connsiteX31" fmla="*/ 38294 w 259369"/>
                <a:gd name="connsiteY31" fmla="*/ 301851 h 488350"/>
                <a:gd name="connsiteX32" fmla="*/ 27722 w 259369"/>
                <a:gd name="connsiteY32" fmla="*/ 320616 h 488350"/>
                <a:gd name="connsiteX33" fmla="*/ 23626 w 259369"/>
                <a:gd name="connsiteY33" fmla="*/ 321187 h 488350"/>
                <a:gd name="connsiteX34" fmla="*/ 8957 w 259369"/>
                <a:gd name="connsiteY34" fmla="*/ 310043 h 488350"/>
                <a:gd name="connsiteX35" fmla="*/ 4 w 259369"/>
                <a:gd name="connsiteY35" fmla="*/ 247559 h 488350"/>
                <a:gd name="connsiteX36" fmla="*/ 15053 w 259369"/>
                <a:gd name="connsiteY36" fmla="*/ 232128 h 488350"/>
                <a:gd name="connsiteX37" fmla="*/ 30484 w 259369"/>
                <a:gd name="connsiteY37" fmla="*/ 247178 h 488350"/>
                <a:gd name="connsiteX38" fmla="*/ 15434 w 259369"/>
                <a:gd name="connsiteY38" fmla="*/ 262608 h 488350"/>
                <a:gd name="connsiteX39" fmla="*/ 4 w 259369"/>
                <a:gd name="connsiteY39" fmla="*/ 247559 h 488350"/>
                <a:gd name="connsiteX40" fmla="*/ 18292 w 259369"/>
                <a:gd name="connsiteY40" fmla="*/ 203268 h 488350"/>
                <a:gd name="connsiteX41" fmla="*/ 7243 w 259369"/>
                <a:gd name="connsiteY41" fmla="*/ 184789 h 488350"/>
                <a:gd name="connsiteX42" fmla="*/ 25721 w 259369"/>
                <a:gd name="connsiteY42" fmla="*/ 173740 h 488350"/>
                <a:gd name="connsiteX43" fmla="*/ 36866 w 259369"/>
                <a:gd name="connsiteY43" fmla="*/ 192218 h 488350"/>
                <a:gd name="connsiteX44" fmla="*/ 22102 w 259369"/>
                <a:gd name="connsiteY44" fmla="*/ 203839 h 488350"/>
                <a:gd name="connsiteX45" fmla="*/ 18387 w 259369"/>
                <a:gd name="connsiteY45" fmla="*/ 203363 h 488350"/>
                <a:gd name="connsiteX46" fmla="*/ 36389 w 259369"/>
                <a:gd name="connsiteY46" fmla="*/ 146689 h 488350"/>
                <a:gd name="connsiteX47" fmla="*/ 30484 w 259369"/>
                <a:gd name="connsiteY47" fmla="*/ 125925 h 488350"/>
                <a:gd name="connsiteX48" fmla="*/ 51248 w 259369"/>
                <a:gd name="connsiteY48" fmla="*/ 120019 h 488350"/>
                <a:gd name="connsiteX49" fmla="*/ 57154 w 259369"/>
                <a:gd name="connsiteY49" fmla="*/ 140784 h 488350"/>
                <a:gd name="connsiteX50" fmla="*/ 43819 w 259369"/>
                <a:gd name="connsiteY50" fmla="*/ 148594 h 488350"/>
                <a:gd name="connsiteX51" fmla="*/ 36389 w 259369"/>
                <a:gd name="connsiteY51" fmla="*/ 146689 h 488350"/>
                <a:gd name="connsiteX52" fmla="*/ 68489 w 259369"/>
                <a:gd name="connsiteY52" fmla="*/ 96683 h 488350"/>
                <a:gd name="connsiteX53" fmla="*/ 68012 w 259369"/>
                <a:gd name="connsiteY53" fmla="*/ 75156 h 488350"/>
                <a:gd name="connsiteX54" fmla="*/ 89539 w 259369"/>
                <a:gd name="connsiteY54" fmla="*/ 74680 h 488350"/>
                <a:gd name="connsiteX55" fmla="*/ 90015 w 259369"/>
                <a:gd name="connsiteY55" fmla="*/ 96207 h 488350"/>
                <a:gd name="connsiteX56" fmla="*/ 79061 w 259369"/>
                <a:gd name="connsiteY56" fmla="*/ 100874 h 488350"/>
                <a:gd name="connsiteX57" fmla="*/ 68584 w 259369"/>
                <a:gd name="connsiteY57" fmla="*/ 96683 h 488350"/>
                <a:gd name="connsiteX58" fmla="*/ 112113 w 259369"/>
                <a:gd name="connsiteY58" fmla="*/ 56487 h 488350"/>
                <a:gd name="connsiteX59" fmla="*/ 117257 w 259369"/>
                <a:gd name="connsiteY59" fmla="*/ 35532 h 488350"/>
                <a:gd name="connsiteX60" fmla="*/ 138212 w 259369"/>
                <a:gd name="connsiteY60" fmla="*/ 40676 h 488350"/>
                <a:gd name="connsiteX61" fmla="*/ 133068 w 259369"/>
                <a:gd name="connsiteY61" fmla="*/ 61631 h 488350"/>
                <a:gd name="connsiteX62" fmla="*/ 125162 w 259369"/>
                <a:gd name="connsiteY62" fmla="*/ 63822 h 488350"/>
                <a:gd name="connsiteX63" fmla="*/ 112113 w 259369"/>
                <a:gd name="connsiteY63" fmla="*/ 56487 h 488350"/>
                <a:gd name="connsiteX64" fmla="*/ 164691 w 259369"/>
                <a:gd name="connsiteY64" fmla="*/ 28865 h 488350"/>
                <a:gd name="connsiteX65" fmla="*/ 174978 w 259369"/>
                <a:gd name="connsiteY65" fmla="*/ 9910 h 488350"/>
                <a:gd name="connsiteX66" fmla="*/ 193933 w 259369"/>
                <a:gd name="connsiteY66" fmla="*/ 20292 h 488350"/>
                <a:gd name="connsiteX67" fmla="*/ 183646 w 259369"/>
                <a:gd name="connsiteY67" fmla="*/ 39152 h 488350"/>
                <a:gd name="connsiteX68" fmla="*/ 179264 w 259369"/>
                <a:gd name="connsiteY68" fmla="*/ 39723 h 488350"/>
                <a:gd name="connsiteX69" fmla="*/ 164596 w 259369"/>
                <a:gd name="connsiteY69" fmla="*/ 28865 h 488350"/>
                <a:gd name="connsiteX70" fmla="*/ 222603 w 259369"/>
                <a:gd name="connsiteY70" fmla="*/ 15720 h 488350"/>
                <a:gd name="connsiteX71" fmla="*/ 237462 w 259369"/>
                <a:gd name="connsiteY71" fmla="*/ 4 h 488350"/>
                <a:gd name="connsiteX72" fmla="*/ 253083 w 259369"/>
                <a:gd name="connsiteY72" fmla="*/ 14863 h 488350"/>
                <a:gd name="connsiteX73" fmla="*/ 238319 w 259369"/>
                <a:gd name="connsiteY73" fmla="*/ 30484 h 488350"/>
                <a:gd name="connsiteX74" fmla="*/ 237843 w 259369"/>
                <a:gd name="connsiteY74" fmla="*/ 30484 h 488350"/>
                <a:gd name="connsiteX75" fmla="*/ 222603 w 259369"/>
                <a:gd name="connsiteY75" fmla="*/ 15720 h 48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59369" h="488350">
                  <a:moveTo>
                    <a:pt x="228890" y="473111"/>
                  </a:moveTo>
                  <a:cubicBezTo>
                    <a:pt x="228890" y="464729"/>
                    <a:pt x="235748" y="457871"/>
                    <a:pt x="244130" y="457871"/>
                  </a:cubicBezTo>
                  <a:cubicBezTo>
                    <a:pt x="252512" y="457871"/>
                    <a:pt x="259370" y="464729"/>
                    <a:pt x="259370" y="473111"/>
                  </a:cubicBezTo>
                  <a:cubicBezTo>
                    <a:pt x="259370" y="481493"/>
                    <a:pt x="252512" y="488351"/>
                    <a:pt x="244130" y="488351"/>
                  </a:cubicBezTo>
                  <a:cubicBezTo>
                    <a:pt x="235748" y="488351"/>
                    <a:pt x="228890" y="481588"/>
                    <a:pt x="228890" y="473111"/>
                  </a:cubicBezTo>
                  <a:close/>
                  <a:moveTo>
                    <a:pt x="181455" y="480255"/>
                  </a:moveTo>
                  <a:cubicBezTo>
                    <a:pt x="173264" y="478064"/>
                    <a:pt x="168406" y="469777"/>
                    <a:pt x="170597" y="461586"/>
                  </a:cubicBezTo>
                  <a:cubicBezTo>
                    <a:pt x="172692" y="453394"/>
                    <a:pt x="181074" y="448632"/>
                    <a:pt x="189170" y="450727"/>
                  </a:cubicBezTo>
                  <a:cubicBezTo>
                    <a:pt x="197362" y="452822"/>
                    <a:pt x="202220" y="461205"/>
                    <a:pt x="200029" y="469301"/>
                  </a:cubicBezTo>
                  <a:cubicBezTo>
                    <a:pt x="198219" y="476159"/>
                    <a:pt x="192028" y="480636"/>
                    <a:pt x="185265" y="480636"/>
                  </a:cubicBezTo>
                  <a:cubicBezTo>
                    <a:pt x="183932" y="480636"/>
                    <a:pt x="182693" y="480445"/>
                    <a:pt x="181360" y="480159"/>
                  </a:cubicBezTo>
                  <a:close/>
                  <a:moveTo>
                    <a:pt x="122972" y="456251"/>
                  </a:moveTo>
                  <a:cubicBezTo>
                    <a:pt x="115637" y="452061"/>
                    <a:pt x="113161" y="442726"/>
                    <a:pt x="117352" y="435487"/>
                  </a:cubicBezTo>
                  <a:cubicBezTo>
                    <a:pt x="121543" y="428153"/>
                    <a:pt x="130877" y="425581"/>
                    <a:pt x="138116" y="429772"/>
                  </a:cubicBezTo>
                  <a:cubicBezTo>
                    <a:pt x="145451" y="433963"/>
                    <a:pt x="147927" y="443297"/>
                    <a:pt x="143736" y="450537"/>
                  </a:cubicBezTo>
                  <a:cubicBezTo>
                    <a:pt x="140879" y="455490"/>
                    <a:pt x="135830" y="458252"/>
                    <a:pt x="130496" y="458252"/>
                  </a:cubicBezTo>
                  <a:cubicBezTo>
                    <a:pt x="128020" y="458252"/>
                    <a:pt x="125353" y="457680"/>
                    <a:pt x="122972" y="456251"/>
                  </a:cubicBezTo>
                  <a:close/>
                  <a:moveTo>
                    <a:pt x="72680" y="417961"/>
                  </a:moveTo>
                  <a:cubicBezTo>
                    <a:pt x="66679" y="412056"/>
                    <a:pt x="66584" y="402435"/>
                    <a:pt x="72489" y="396435"/>
                  </a:cubicBezTo>
                  <a:cubicBezTo>
                    <a:pt x="78395" y="390529"/>
                    <a:pt x="88015" y="390434"/>
                    <a:pt x="94016" y="396244"/>
                  </a:cubicBezTo>
                  <a:cubicBezTo>
                    <a:pt x="100016" y="402150"/>
                    <a:pt x="100112" y="411865"/>
                    <a:pt x="94206" y="417771"/>
                  </a:cubicBezTo>
                  <a:cubicBezTo>
                    <a:pt x="91158" y="420818"/>
                    <a:pt x="87253" y="422343"/>
                    <a:pt x="83348" y="422343"/>
                  </a:cubicBezTo>
                  <a:cubicBezTo>
                    <a:pt x="79442" y="422343"/>
                    <a:pt x="75632" y="420914"/>
                    <a:pt x="72680" y="417961"/>
                  </a:cubicBezTo>
                  <a:close/>
                  <a:moveTo>
                    <a:pt x="33722" y="368241"/>
                  </a:moveTo>
                  <a:cubicBezTo>
                    <a:pt x="29436" y="361001"/>
                    <a:pt x="31913" y="351667"/>
                    <a:pt x="39152" y="347381"/>
                  </a:cubicBezTo>
                  <a:cubicBezTo>
                    <a:pt x="46391" y="343095"/>
                    <a:pt x="55725" y="345476"/>
                    <a:pt x="60011" y="352715"/>
                  </a:cubicBezTo>
                  <a:cubicBezTo>
                    <a:pt x="64298" y="359954"/>
                    <a:pt x="61821" y="369288"/>
                    <a:pt x="54582" y="373575"/>
                  </a:cubicBezTo>
                  <a:cubicBezTo>
                    <a:pt x="52106" y="375003"/>
                    <a:pt x="49439" y="375670"/>
                    <a:pt x="46867" y="375670"/>
                  </a:cubicBezTo>
                  <a:cubicBezTo>
                    <a:pt x="41628" y="375670"/>
                    <a:pt x="36580" y="373003"/>
                    <a:pt x="33722" y="368241"/>
                  </a:cubicBezTo>
                  <a:close/>
                  <a:moveTo>
                    <a:pt x="8957" y="310138"/>
                  </a:moveTo>
                  <a:cubicBezTo>
                    <a:pt x="6671" y="301947"/>
                    <a:pt x="11434" y="293565"/>
                    <a:pt x="19435" y="291279"/>
                  </a:cubicBezTo>
                  <a:cubicBezTo>
                    <a:pt x="27626" y="288993"/>
                    <a:pt x="36008" y="293755"/>
                    <a:pt x="38294" y="301851"/>
                  </a:cubicBezTo>
                  <a:cubicBezTo>
                    <a:pt x="40580" y="309947"/>
                    <a:pt x="35818" y="318425"/>
                    <a:pt x="27722" y="320616"/>
                  </a:cubicBezTo>
                  <a:cubicBezTo>
                    <a:pt x="26388" y="320997"/>
                    <a:pt x="24959" y="321187"/>
                    <a:pt x="23626" y="321187"/>
                  </a:cubicBezTo>
                  <a:cubicBezTo>
                    <a:pt x="16958" y="321187"/>
                    <a:pt x="10862" y="316806"/>
                    <a:pt x="8957" y="310043"/>
                  </a:cubicBezTo>
                  <a:close/>
                  <a:moveTo>
                    <a:pt x="4" y="247559"/>
                  </a:moveTo>
                  <a:cubicBezTo>
                    <a:pt x="-187" y="239082"/>
                    <a:pt x="6671" y="232224"/>
                    <a:pt x="15053" y="232128"/>
                  </a:cubicBezTo>
                  <a:cubicBezTo>
                    <a:pt x="23435" y="232128"/>
                    <a:pt x="30389" y="238796"/>
                    <a:pt x="30484" y="247178"/>
                  </a:cubicBezTo>
                  <a:cubicBezTo>
                    <a:pt x="30484" y="255655"/>
                    <a:pt x="23816" y="262608"/>
                    <a:pt x="15434" y="262608"/>
                  </a:cubicBezTo>
                  <a:cubicBezTo>
                    <a:pt x="6862" y="262608"/>
                    <a:pt x="99" y="255941"/>
                    <a:pt x="4" y="247559"/>
                  </a:cubicBezTo>
                  <a:close/>
                  <a:moveTo>
                    <a:pt x="18292" y="203268"/>
                  </a:moveTo>
                  <a:cubicBezTo>
                    <a:pt x="10100" y="201172"/>
                    <a:pt x="5147" y="192885"/>
                    <a:pt x="7243" y="184789"/>
                  </a:cubicBezTo>
                  <a:cubicBezTo>
                    <a:pt x="9338" y="176597"/>
                    <a:pt x="17530" y="171645"/>
                    <a:pt x="25721" y="173740"/>
                  </a:cubicBezTo>
                  <a:cubicBezTo>
                    <a:pt x="33913" y="175836"/>
                    <a:pt x="38866" y="184027"/>
                    <a:pt x="36866" y="192218"/>
                  </a:cubicBezTo>
                  <a:cubicBezTo>
                    <a:pt x="35151" y="199172"/>
                    <a:pt x="28960" y="203839"/>
                    <a:pt x="22102" y="203839"/>
                  </a:cubicBezTo>
                  <a:cubicBezTo>
                    <a:pt x="20864" y="203839"/>
                    <a:pt x="19625" y="203649"/>
                    <a:pt x="18387" y="203363"/>
                  </a:cubicBezTo>
                  <a:close/>
                  <a:moveTo>
                    <a:pt x="36389" y="146689"/>
                  </a:moveTo>
                  <a:cubicBezTo>
                    <a:pt x="29055" y="142593"/>
                    <a:pt x="26388" y="133354"/>
                    <a:pt x="30484" y="125925"/>
                  </a:cubicBezTo>
                  <a:cubicBezTo>
                    <a:pt x="34580" y="118590"/>
                    <a:pt x="43914" y="115923"/>
                    <a:pt x="51248" y="120019"/>
                  </a:cubicBezTo>
                  <a:cubicBezTo>
                    <a:pt x="58678" y="124115"/>
                    <a:pt x="61345" y="133354"/>
                    <a:pt x="57154" y="140784"/>
                  </a:cubicBezTo>
                  <a:cubicBezTo>
                    <a:pt x="54392" y="145832"/>
                    <a:pt x="49153" y="148594"/>
                    <a:pt x="43819" y="148594"/>
                  </a:cubicBezTo>
                  <a:cubicBezTo>
                    <a:pt x="41342" y="148594"/>
                    <a:pt x="38771" y="148022"/>
                    <a:pt x="36389" y="146689"/>
                  </a:cubicBezTo>
                  <a:close/>
                  <a:moveTo>
                    <a:pt x="68489" y="96683"/>
                  </a:moveTo>
                  <a:cubicBezTo>
                    <a:pt x="62393" y="90777"/>
                    <a:pt x="62202" y="81252"/>
                    <a:pt x="68012" y="75156"/>
                  </a:cubicBezTo>
                  <a:cubicBezTo>
                    <a:pt x="73823" y="69060"/>
                    <a:pt x="83443" y="68870"/>
                    <a:pt x="89539" y="74680"/>
                  </a:cubicBezTo>
                  <a:cubicBezTo>
                    <a:pt x="95635" y="80586"/>
                    <a:pt x="95825" y="90111"/>
                    <a:pt x="90015" y="96207"/>
                  </a:cubicBezTo>
                  <a:cubicBezTo>
                    <a:pt x="87062" y="99350"/>
                    <a:pt x="83062" y="100874"/>
                    <a:pt x="79061" y="100874"/>
                  </a:cubicBezTo>
                  <a:cubicBezTo>
                    <a:pt x="75251" y="100874"/>
                    <a:pt x="71441" y="99540"/>
                    <a:pt x="68584" y="96683"/>
                  </a:cubicBezTo>
                  <a:close/>
                  <a:moveTo>
                    <a:pt x="112113" y="56487"/>
                  </a:moveTo>
                  <a:cubicBezTo>
                    <a:pt x="107732" y="49343"/>
                    <a:pt x="110018" y="39914"/>
                    <a:pt x="117257" y="35532"/>
                  </a:cubicBezTo>
                  <a:cubicBezTo>
                    <a:pt x="124400" y="31151"/>
                    <a:pt x="133830" y="33437"/>
                    <a:pt x="138212" y="40676"/>
                  </a:cubicBezTo>
                  <a:cubicBezTo>
                    <a:pt x="142593" y="47820"/>
                    <a:pt x="140307" y="57249"/>
                    <a:pt x="133068" y="61631"/>
                  </a:cubicBezTo>
                  <a:cubicBezTo>
                    <a:pt x="130592" y="63155"/>
                    <a:pt x="127925" y="63822"/>
                    <a:pt x="125162" y="63822"/>
                  </a:cubicBezTo>
                  <a:cubicBezTo>
                    <a:pt x="120019" y="63822"/>
                    <a:pt x="115066" y="61250"/>
                    <a:pt x="112113" y="56487"/>
                  </a:cubicBezTo>
                  <a:close/>
                  <a:moveTo>
                    <a:pt x="164691" y="28865"/>
                  </a:moveTo>
                  <a:cubicBezTo>
                    <a:pt x="162310" y="20768"/>
                    <a:pt x="166977" y="12291"/>
                    <a:pt x="174978" y="9910"/>
                  </a:cubicBezTo>
                  <a:cubicBezTo>
                    <a:pt x="183074" y="7529"/>
                    <a:pt x="191552" y="12196"/>
                    <a:pt x="193933" y="20292"/>
                  </a:cubicBezTo>
                  <a:cubicBezTo>
                    <a:pt x="196314" y="28293"/>
                    <a:pt x="191742" y="36866"/>
                    <a:pt x="183646" y="39152"/>
                  </a:cubicBezTo>
                  <a:cubicBezTo>
                    <a:pt x="182217" y="39628"/>
                    <a:pt x="180788" y="39723"/>
                    <a:pt x="179264" y="39723"/>
                  </a:cubicBezTo>
                  <a:cubicBezTo>
                    <a:pt x="172692" y="39723"/>
                    <a:pt x="166596" y="35437"/>
                    <a:pt x="164596" y="28865"/>
                  </a:cubicBezTo>
                  <a:close/>
                  <a:moveTo>
                    <a:pt x="222603" y="15720"/>
                  </a:moveTo>
                  <a:cubicBezTo>
                    <a:pt x="222413" y="7243"/>
                    <a:pt x="228985" y="290"/>
                    <a:pt x="237462" y="4"/>
                  </a:cubicBezTo>
                  <a:cubicBezTo>
                    <a:pt x="245939" y="-187"/>
                    <a:pt x="252893" y="6386"/>
                    <a:pt x="253083" y="14863"/>
                  </a:cubicBezTo>
                  <a:cubicBezTo>
                    <a:pt x="253274" y="23245"/>
                    <a:pt x="246701" y="30293"/>
                    <a:pt x="238319" y="30484"/>
                  </a:cubicBezTo>
                  <a:lnTo>
                    <a:pt x="237843" y="30484"/>
                  </a:lnTo>
                  <a:cubicBezTo>
                    <a:pt x="229652" y="30484"/>
                    <a:pt x="222794" y="23912"/>
                    <a:pt x="222603" y="1572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60" name="Graphique 17">
            <a:extLst>
              <a:ext uri="{FF2B5EF4-FFF2-40B4-BE49-F238E27FC236}">
                <a16:creationId xmlns:a16="http://schemas.microsoft.com/office/drawing/2014/main" id="{5BC4FFE9-42DC-46C8-A7C0-A22F3807F8F4}"/>
              </a:ext>
            </a:extLst>
          </p:cNvPr>
          <p:cNvGrpSpPr/>
          <p:nvPr userDrawn="1"/>
        </p:nvGrpSpPr>
        <p:grpSpPr>
          <a:xfrm>
            <a:off x="9057456" y="440668"/>
            <a:ext cx="432048" cy="2867460"/>
            <a:chOff x="-1728049" y="1100934"/>
            <a:chExt cx="112014" cy="743426"/>
          </a:xfrm>
          <a:noFill/>
        </p:grpSpPr>
        <p:sp>
          <p:nvSpPr>
            <p:cNvPr id="61" name="Forme libre : forme 24">
              <a:extLst>
                <a:ext uri="{FF2B5EF4-FFF2-40B4-BE49-F238E27FC236}">
                  <a16:creationId xmlns:a16="http://schemas.microsoft.com/office/drawing/2014/main" id="{16FCFFA5-08BA-94AE-DA20-905A0972C2FC}"/>
                </a:ext>
              </a:extLst>
            </p:cNvPr>
            <p:cNvSpPr/>
            <p:nvPr/>
          </p:nvSpPr>
          <p:spPr>
            <a:xfrm>
              <a:off x="-1728049" y="1100934"/>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62" name="Forme libre : forme 25">
              <a:extLst>
                <a:ext uri="{FF2B5EF4-FFF2-40B4-BE49-F238E27FC236}">
                  <a16:creationId xmlns:a16="http://schemas.microsoft.com/office/drawing/2014/main" id="{8449C16C-9DED-E221-58D7-1229CE0EE8CB}"/>
                </a:ext>
              </a:extLst>
            </p:cNvPr>
            <p:cNvSpPr/>
            <p:nvPr/>
          </p:nvSpPr>
          <p:spPr>
            <a:xfrm>
              <a:off x="-1728049" y="1258763"/>
              <a:ext cx="112014" cy="112013"/>
            </a:xfrm>
            <a:custGeom>
              <a:avLst/>
              <a:gdLst>
                <a:gd name="connsiteX0" fmla="*/ 56007 w 112014"/>
                <a:gd name="connsiteY0" fmla="*/ 112014 h 112013"/>
                <a:gd name="connsiteX1" fmla="*/ 0 w 112014"/>
                <a:gd name="connsiteY1" fmla="*/ 56007 h 112013"/>
                <a:gd name="connsiteX2" fmla="*/ 56007 w 112014"/>
                <a:gd name="connsiteY2" fmla="*/ 0 h 112013"/>
                <a:gd name="connsiteX3" fmla="*/ 112014 w 112014"/>
                <a:gd name="connsiteY3" fmla="*/ 56007 h 112013"/>
                <a:gd name="connsiteX4" fmla="*/ 56007 w 112014"/>
                <a:gd name="connsiteY4" fmla="*/ 112014 h 112013"/>
                <a:gd name="connsiteX5" fmla="*/ 56007 w 112014"/>
                <a:gd name="connsiteY5" fmla="*/ 22860 h 112013"/>
                <a:gd name="connsiteX6" fmla="*/ 22860 w 112014"/>
                <a:gd name="connsiteY6" fmla="*/ 56007 h 112013"/>
                <a:gd name="connsiteX7" fmla="*/ 56007 w 112014"/>
                <a:gd name="connsiteY7" fmla="*/ 89154 h 112013"/>
                <a:gd name="connsiteX8" fmla="*/ 89154 w 112014"/>
                <a:gd name="connsiteY8" fmla="*/ 56007 h 112013"/>
                <a:gd name="connsiteX9" fmla="*/ 56007 w 112014"/>
                <a:gd name="connsiteY9" fmla="*/ 22860 h 11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3">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63" name="Forme libre : forme 26">
              <a:extLst>
                <a:ext uri="{FF2B5EF4-FFF2-40B4-BE49-F238E27FC236}">
                  <a16:creationId xmlns:a16="http://schemas.microsoft.com/office/drawing/2014/main" id="{602CE1DA-B344-3D59-A3A1-980C525191BC}"/>
                </a:ext>
              </a:extLst>
            </p:cNvPr>
            <p:cNvSpPr/>
            <p:nvPr/>
          </p:nvSpPr>
          <p:spPr>
            <a:xfrm>
              <a:off x="-1728049" y="1416592"/>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64" name="Forme libre : forme 27">
              <a:extLst>
                <a:ext uri="{FF2B5EF4-FFF2-40B4-BE49-F238E27FC236}">
                  <a16:creationId xmlns:a16="http://schemas.microsoft.com/office/drawing/2014/main" id="{F610E08D-4AEB-3EA3-2D4B-C6A6C379BDD6}"/>
                </a:ext>
              </a:extLst>
            </p:cNvPr>
            <p:cNvSpPr/>
            <p:nvPr/>
          </p:nvSpPr>
          <p:spPr>
            <a:xfrm>
              <a:off x="-1728049" y="1574422"/>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65" name="Forme libre : forme 28">
              <a:extLst>
                <a:ext uri="{FF2B5EF4-FFF2-40B4-BE49-F238E27FC236}">
                  <a16:creationId xmlns:a16="http://schemas.microsoft.com/office/drawing/2014/main" id="{75B73A1F-BF8A-DB04-9A3B-EDAC490F7E45}"/>
                </a:ext>
              </a:extLst>
            </p:cNvPr>
            <p:cNvSpPr/>
            <p:nvPr/>
          </p:nvSpPr>
          <p:spPr>
            <a:xfrm>
              <a:off x="-1728049" y="1732346"/>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66" name="Graphique 17">
            <a:extLst>
              <a:ext uri="{FF2B5EF4-FFF2-40B4-BE49-F238E27FC236}">
                <a16:creationId xmlns:a16="http://schemas.microsoft.com/office/drawing/2014/main" id="{E14E35A1-FEC8-BF0D-88F1-748511A756AE}"/>
              </a:ext>
            </a:extLst>
          </p:cNvPr>
          <p:cNvGrpSpPr/>
          <p:nvPr userDrawn="1"/>
        </p:nvGrpSpPr>
        <p:grpSpPr>
          <a:xfrm rot="10800000">
            <a:off x="1064568" y="4545124"/>
            <a:ext cx="468052" cy="748556"/>
            <a:chOff x="-2029540" y="982514"/>
            <a:chExt cx="183689" cy="293774"/>
          </a:xfrm>
          <a:solidFill>
            <a:srgbClr val="FB7565"/>
          </a:solidFill>
        </p:grpSpPr>
        <p:sp>
          <p:nvSpPr>
            <p:cNvPr id="67" name="Forme libre : forme 30">
              <a:extLst>
                <a:ext uri="{FF2B5EF4-FFF2-40B4-BE49-F238E27FC236}">
                  <a16:creationId xmlns:a16="http://schemas.microsoft.com/office/drawing/2014/main" id="{6AAB815E-BED9-14C4-087C-2B61215CEED7}"/>
                </a:ext>
              </a:extLst>
            </p:cNvPr>
            <p:cNvSpPr/>
            <p:nvPr/>
          </p:nvSpPr>
          <p:spPr>
            <a:xfrm>
              <a:off x="-2029540" y="9825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68" name="Forme libre : forme 31">
              <a:extLst>
                <a:ext uri="{FF2B5EF4-FFF2-40B4-BE49-F238E27FC236}">
                  <a16:creationId xmlns:a16="http://schemas.microsoft.com/office/drawing/2014/main" id="{0F3662F1-C436-6B70-BEA4-30BCD56118DD}"/>
                </a:ext>
              </a:extLst>
            </p:cNvPr>
            <p:cNvSpPr/>
            <p:nvPr/>
          </p:nvSpPr>
          <p:spPr>
            <a:xfrm>
              <a:off x="-2029540" y="108157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132"/>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69" name="Forme libre : forme 32">
              <a:extLst>
                <a:ext uri="{FF2B5EF4-FFF2-40B4-BE49-F238E27FC236}">
                  <a16:creationId xmlns:a16="http://schemas.microsoft.com/office/drawing/2014/main" id="{3ED9AB17-753F-6734-47A3-C9CE6AE188C5}"/>
                </a:ext>
              </a:extLst>
            </p:cNvPr>
            <p:cNvSpPr/>
            <p:nvPr/>
          </p:nvSpPr>
          <p:spPr>
            <a:xfrm>
              <a:off x="-2029540" y="11730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70" name="Graphique 17">
            <a:extLst>
              <a:ext uri="{FF2B5EF4-FFF2-40B4-BE49-F238E27FC236}">
                <a16:creationId xmlns:a16="http://schemas.microsoft.com/office/drawing/2014/main" id="{9BACB953-EF1C-5412-8718-227F60F64C02}"/>
              </a:ext>
            </a:extLst>
          </p:cNvPr>
          <p:cNvGrpSpPr/>
          <p:nvPr userDrawn="1"/>
        </p:nvGrpSpPr>
        <p:grpSpPr>
          <a:xfrm>
            <a:off x="416496" y="5049180"/>
            <a:ext cx="972108" cy="972642"/>
            <a:chOff x="-6073259" y="4418396"/>
            <a:chExt cx="521017" cy="521303"/>
          </a:xfrm>
          <a:noFill/>
        </p:grpSpPr>
        <p:sp>
          <p:nvSpPr>
            <p:cNvPr id="71" name="Forme libre : forme 34">
              <a:extLst>
                <a:ext uri="{FF2B5EF4-FFF2-40B4-BE49-F238E27FC236}">
                  <a16:creationId xmlns:a16="http://schemas.microsoft.com/office/drawing/2014/main" id="{67BE0053-C32F-3F9E-7931-3A82CFE4F05F}"/>
                </a:ext>
              </a:extLst>
            </p:cNvPr>
            <p:cNvSpPr/>
            <p:nvPr/>
          </p:nvSpPr>
          <p:spPr>
            <a:xfrm>
              <a:off x="-6073259" y="4418396"/>
              <a:ext cx="521017" cy="521017"/>
            </a:xfrm>
            <a:custGeom>
              <a:avLst/>
              <a:gdLst>
                <a:gd name="connsiteX0" fmla="*/ 260509 w 521017"/>
                <a:gd name="connsiteY0" fmla="*/ 0 h 521017"/>
                <a:gd name="connsiteX1" fmla="*/ 0 w 521017"/>
                <a:gd name="connsiteY1" fmla="*/ 260509 h 521017"/>
                <a:gd name="connsiteX2" fmla="*/ 260509 w 521017"/>
                <a:gd name="connsiteY2" fmla="*/ 521018 h 521017"/>
                <a:gd name="connsiteX3" fmla="*/ 521017 w 521017"/>
                <a:gd name="connsiteY3" fmla="*/ 260509 h 521017"/>
                <a:gd name="connsiteX4" fmla="*/ 260509 w 521017"/>
                <a:gd name="connsiteY4" fmla="*/ 0 h 521017"/>
                <a:gd name="connsiteX5" fmla="*/ 260509 w 521017"/>
                <a:gd name="connsiteY5" fmla="*/ 375856 h 521017"/>
                <a:gd name="connsiteX6" fmla="*/ 145161 w 521017"/>
                <a:gd name="connsiteY6" fmla="*/ 260509 h 521017"/>
                <a:gd name="connsiteX7" fmla="*/ 260509 w 521017"/>
                <a:gd name="connsiteY7" fmla="*/ 145161 h 521017"/>
                <a:gd name="connsiteX8" fmla="*/ 375856 w 521017"/>
                <a:gd name="connsiteY8" fmla="*/ 260509 h 521017"/>
                <a:gd name="connsiteX9" fmla="*/ 260509 w 521017"/>
                <a:gd name="connsiteY9" fmla="*/ 375856 h 521017"/>
                <a:gd name="connsiteX10" fmla="*/ 441008 w 521017"/>
                <a:gd name="connsiteY10" fmla="*/ 260509 h 521017"/>
                <a:gd name="connsiteX11" fmla="*/ 260509 w 521017"/>
                <a:gd name="connsiteY11" fmla="*/ 80010 h 521017"/>
                <a:gd name="connsiteX12" fmla="*/ 80010 w 521017"/>
                <a:gd name="connsiteY12" fmla="*/ 260509 h 521017"/>
                <a:gd name="connsiteX13" fmla="*/ 60103 w 521017"/>
                <a:gd name="connsiteY13" fmla="*/ 260509 h 521017"/>
                <a:gd name="connsiteX14" fmla="*/ 260509 w 521017"/>
                <a:gd name="connsiteY14" fmla="*/ 60103 h 521017"/>
                <a:gd name="connsiteX15" fmla="*/ 460915 w 521017"/>
                <a:gd name="connsiteY15" fmla="*/ 260509 h 521017"/>
                <a:gd name="connsiteX16" fmla="*/ 441008 w 521017"/>
                <a:gd name="connsiteY16" fmla="*/ 260509 h 52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017" h="521017">
                  <a:moveTo>
                    <a:pt x="260509" y="0"/>
                  </a:moveTo>
                  <a:cubicBezTo>
                    <a:pt x="116681" y="0"/>
                    <a:pt x="0" y="116586"/>
                    <a:pt x="0" y="260509"/>
                  </a:cubicBezTo>
                  <a:cubicBezTo>
                    <a:pt x="0" y="404431"/>
                    <a:pt x="116586" y="521018"/>
                    <a:pt x="260509" y="521018"/>
                  </a:cubicBezTo>
                  <a:cubicBezTo>
                    <a:pt x="404431" y="521018"/>
                    <a:pt x="521017" y="404431"/>
                    <a:pt x="521017" y="260509"/>
                  </a:cubicBezTo>
                  <a:cubicBezTo>
                    <a:pt x="521017" y="116586"/>
                    <a:pt x="404431" y="0"/>
                    <a:pt x="260509" y="0"/>
                  </a:cubicBezTo>
                  <a:close/>
                  <a:moveTo>
                    <a:pt x="260509" y="375856"/>
                  </a:moveTo>
                  <a:cubicBezTo>
                    <a:pt x="196786" y="375856"/>
                    <a:pt x="145161" y="324231"/>
                    <a:pt x="145161" y="260509"/>
                  </a:cubicBezTo>
                  <a:cubicBezTo>
                    <a:pt x="145161" y="196787"/>
                    <a:pt x="196786" y="145161"/>
                    <a:pt x="260509" y="145161"/>
                  </a:cubicBezTo>
                  <a:cubicBezTo>
                    <a:pt x="324231" y="145161"/>
                    <a:pt x="375856" y="196787"/>
                    <a:pt x="375856" y="260509"/>
                  </a:cubicBezTo>
                  <a:cubicBezTo>
                    <a:pt x="375856" y="324231"/>
                    <a:pt x="324231" y="375856"/>
                    <a:pt x="260509" y="375856"/>
                  </a:cubicBezTo>
                  <a:close/>
                  <a:moveTo>
                    <a:pt x="441008" y="260509"/>
                  </a:moveTo>
                  <a:cubicBezTo>
                    <a:pt x="441008" y="160972"/>
                    <a:pt x="360045" y="80010"/>
                    <a:pt x="260509" y="80010"/>
                  </a:cubicBezTo>
                  <a:cubicBezTo>
                    <a:pt x="160973" y="80010"/>
                    <a:pt x="80010" y="160972"/>
                    <a:pt x="80010" y="260509"/>
                  </a:cubicBezTo>
                  <a:lnTo>
                    <a:pt x="60103" y="260509"/>
                  </a:lnTo>
                  <a:cubicBezTo>
                    <a:pt x="60103" y="150019"/>
                    <a:pt x="150019" y="60103"/>
                    <a:pt x="260509" y="60103"/>
                  </a:cubicBezTo>
                  <a:cubicBezTo>
                    <a:pt x="370999" y="60103"/>
                    <a:pt x="460915" y="150019"/>
                    <a:pt x="460915" y="260509"/>
                  </a:cubicBezTo>
                  <a:lnTo>
                    <a:pt x="441008" y="260509"/>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nvGrpSpPr>
            <p:cNvPr id="72" name="Graphique 17">
              <a:extLst>
                <a:ext uri="{FF2B5EF4-FFF2-40B4-BE49-F238E27FC236}">
                  <a16:creationId xmlns:a16="http://schemas.microsoft.com/office/drawing/2014/main" id="{30B8E363-C34B-C0BE-D171-BA39FB138D57}"/>
                </a:ext>
              </a:extLst>
            </p:cNvPr>
            <p:cNvGrpSpPr/>
            <p:nvPr/>
          </p:nvGrpSpPr>
          <p:grpSpPr>
            <a:xfrm>
              <a:off x="-6071354" y="4679477"/>
              <a:ext cx="518731" cy="260223"/>
              <a:chOff x="-6071354" y="4679477"/>
              <a:chExt cx="518731" cy="260223"/>
            </a:xfrm>
            <a:grpFill/>
          </p:grpSpPr>
          <p:sp>
            <p:nvSpPr>
              <p:cNvPr id="73" name="Forme libre : forme 36">
                <a:extLst>
                  <a:ext uri="{FF2B5EF4-FFF2-40B4-BE49-F238E27FC236}">
                    <a16:creationId xmlns:a16="http://schemas.microsoft.com/office/drawing/2014/main" id="{EBCCCF9D-CF84-DE8C-AB25-9BA3BDB08980}"/>
                  </a:ext>
                </a:extLst>
              </p:cNvPr>
              <p:cNvSpPr/>
              <p:nvPr/>
            </p:nvSpPr>
            <p:spPr>
              <a:xfrm>
                <a:off x="-6071354" y="4679477"/>
                <a:ext cx="45148" cy="43338"/>
              </a:xfrm>
              <a:custGeom>
                <a:avLst/>
                <a:gdLst>
                  <a:gd name="connsiteX0" fmla="*/ 31052 w 45148"/>
                  <a:gd name="connsiteY0" fmla="*/ 0 h 43338"/>
                  <a:gd name="connsiteX1" fmla="*/ 0 w 45148"/>
                  <a:gd name="connsiteY1" fmla="*/ 31052 h 43338"/>
                  <a:gd name="connsiteX2" fmla="*/ 1810 w 45148"/>
                  <a:gd name="connsiteY2" fmla="*/ 43339 h 43338"/>
                  <a:gd name="connsiteX3" fmla="*/ 45148 w 45148"/>
                  <a:gd name="connsiteY3" fmla="*/ 0 h 43338"/>
                  <a:gd name="connsiteX4" fmla="*/ 31052 w 45148"/>
                  <a:gd name="connsiteY4" fmla="*/ 0 h 43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8" h="43338">
                    <a:moveTo>
                      <a:pt x="31052" y="0"/>
                    </a:moveTo>
                    <a:lnTo>
                      <a:pt x="0" y="31052"/>
                    </a:lnTo>
                    <a:cubicBezTo>
                      <a:pt x="476" y="35147"/>
                      <a:pt x="1048" y="39243"/>
                      <a:pt x="1810" y="43339"/>
                    </a:cubicBezTo>
                    <a:lnTo>
                      <a:pt x="45148" y="0"/>
                    </a:lnTo>
                    <a:lnTo>
                      <a:pt x="31052" y="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74" name="Forme libre : forme 37">
                <a:extLst>
                  <a:ext uri="{FF2B5EF4-FFF2-40B4-BE49-F238E27FC236}">
                    <a16:creationId xmlns:a16="http://schemas.microsoft.com/office/drawing/2014/main" id="{CDBFE19E-1E57-336B-7DEF-6F76A2EB66E2}"/>
                  </a:ext>
                </a:extLst>
              </p:cNvPr>
              <p:cNvSpPr/>
              <p:nvPr/>
            </p:nvSpPr>
            <p:spPr>
              <a:xfrm>
                <a:off x="-6061448" y="4679477"/>
                <a:ext cx="91535" cy="87915"/>
              </a:xfrm>
              <a:custGeom>
                <a:avLst/>
                <a:gdLst>
                  <a:gd name="connsiteX0" fmla="*/ 77438 w 91535"/>
                  <a:gd name="connsiteY0" fmla="*/ 0 h 87915"/>
                  <a:gd name="connsiteX1" fmla="*/ 0 w 91535"/>
                  <a:gd name="connsiteY1" fmla="*/ 77438 h 87915"/>
                  <a:gd name="connsiteX2" fmla="*/ 3619 w 91535"/>
                  <a:gd name="connsiteY2" fmla="*/ 87916 h 87915"/>
                  <a:gd name="connsiteX3" fmla="*/ 91535 w 91535"/>
                  <a:gd name="connsiteY3" fmla="*/ 0 h 87915"/>
                  <a:gd name="connsiteX4" fmla="*/ 77438 w 91535"/>
                  <a:gd name="connsiteY4" fmla="*/ 0 h 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 h="87915">
                    <a:moveTo>
                      <a:pt x="77438" y="0"/>
                    </a:moveTo>
                    <a:lnTo>
                      <a:pt x="0" y="77438"/>
                    </a:lnTo>
                    <a:cubicBezTo>
                      <a:pt x="1143" y="80963"/>
                      <a:pt x="2286" y="84487"/>
                      <a:pt x="3619" y="87916"/>
                    </a:cubicBezTo>
                    <a:lnTo>
                      <a:pt x="91535" y="0"/>
                    </a:lnTo>
                    <a:lnTo>
                      <a:pt x="77438" y="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75" name="Forme libre : forme 38">
                <a:extLst>
                  <a:ext uri="{FF2B5EF4-FFF2-40B4-BE49-F238E27FC236}">
                    <a16:creationId xmlns:a16="http://schemas.microsoft.com/office/drawing/2014/main" id="{4FD861E5-E895-AF31-EAC5-8916AF859145}"/>
                  </a:ext>
                </a:extLst>
              </p:cNvPr>
              <p:cNvSpPr/>
              <p:nvPr/>
            </p:nvSpPr>
            <p:spPr>
              <a:xfrm>
                <a:off x="-6044970" y="4679858"/>
                <a:ext cx="117729" cy="126110"/>
              </a:xfrm>
              <a:custGeom>
                <a:avLst/>
                <a:gdLst>
                  <a:gd name="connsiteX0" fmla="*/ 116872 w 117729"/>
                  <a:gd name="connsiteY0" fmla="*/ 95 h 126110"/>
                  <a:gd name="connsiteX1" fmla="*/ 0 w 117729"/>
                  <a:gd name="connsiteY1" fmla="*/ 116967 h 126110"/>
                  <a:gd name="connsiteX2" fmla="*/ 4858 w 117729"/>
                  <a:gd name="connsiteY2" fmla="*/ 126111 h 126110"/>
                  <a:gd name="connsiteX3" fmla="*/ 117729 w 117729"/>
                  <a:gd name="connsiteY3" fmla="*/ 13240 h 126110"/>
                  <a:gd name="connsiteX4" fmla="*/ 116872 w 117729"/>
                  <a:gd name="connsiteY4" fmla="*/ 0 h 126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29" h="126110">
                    <a:moveTo>
                      <a:pt x="116872" y="95"/>
                    </a:moveTo>
                    <a:lnTo>
                      <a:pt x="0" y="116967"/>
                    </a:lnTo>
                    <a:cubicBezTo>
                      <a:pt x="1619" y="120015"/>
                      <a:pt x="3238" y="123158"/>
                      <a:pt x="4858" y="126111"/>
                    </a:cubicBezTo>
                    <a:lnTo>
                      <a:pt x="117729" y="13240"/>
                    </a:lnTo>
                    <a:cubicBezTo>
                      <a:pt x="117253" y="8858"/>
                      <a:pt x="116872" y="4477"/>
                      <a:pt x="116872"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76" name="Forme libre : forme 39">
                <a:extLst>
                  <a:ext uri="{FF2B5EF4-FFF2-40B4-BE49-F238E27FC236}">
                    <a16:creationId xmlns:a16="http://schemas.microsoft.com/office/drawing/2014/main" id="{7BC40179-3DE7-6C34-6C8C-5BDDC45AF3F7}"/>
                  </a:ext>
                </a:extLst>
              </p:cNvPr>
              <p:cNvSpPr/>
              <p:nvPr/>
            </p:nvSpPr>
            <p:spPr>
              <a:xfrm>
                <a:off x="-6027539" y="4719196"/>
                <a:ext cx="111061" cy="115062"/>
              </a:xfrm>
              <a:custGeom>
                <a:avLst/>
                <a:gdLst>
                  <a:gd name="connsiteX0" fmla="*/ 106775 w 111061"/>
                  <a:gd name="connsiteY0" fmla="*/ 95 h 115062"/>
                  <a:gd name="connsiteX1" fmla="*/ 0 w 111061"/>
                  <a:gd name="connsiteY1" fmla="*/ 106871 h 115062"/>
                  <a:gd name="connsiteX2" fmla="*/ 5906 w 111061"/>
                  <a:gd name="connsiteY2" fmla="*/ 115062 h 115062"/>
                  <a:gd name="connsiteX3" fmla="*/ 111062 w 111061"/>
                  <a:gd name="connsiteY3" fmla="*/ 9906 h 115062"/>
                  <a:gd name="connsiteX4" fmla="*/ 106871 w 111061"/>
                  <a:gd name="connsiteY4" fmla="*/ 0 h 11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1" h="115062">
                    <a:moveTo>
                      <a:pt x="106775" y="95"/>
                    </a:moveTo>
                    <a:lnTo>
                      <a:pt x="0" y="106871"/>
                    </a:lnTo>
                    <a:cubicBezTo>
                      <a:pt x="1905" y="109633"/>
                      <a:pt x="3810" y="112395"/>
                      <a:pt x="5906" y="115062"/>
                    </a:cubicBezTo>
                    <a:lnTo>
                      <a:pt x="111062" y="9906"/>
                    </a:lnTo>
                    <a:cubicBezTo>
                      <a:pt x="109538" y="6668"/>
                      <a:pt x="108109" y="3429"/>
                      <a:pt x="106871"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77" name="Forme libre : forme 40">
                <a:extLst>
                  <a:ext uri="{FF2B5EF4-FFF2-40B4-BE49-F238E27FC236}">
                    <a16:creationId xmlns:a16="http://schemas.microsoft.com/office/drawing/2014/main" id="{4C81618A-F47E-E4E9-A952-804737A42A6F}"/>
                  </a:ext>
                </a:extLst>
              </p:cNvPr>
              <p:cNvSpPr/>
              <p:nvPr/>
            </p:nvSpPr>
            <p:spPr>
              <a:xfrm>
                <a:off x="-6002393" y="4754629"/>
                <a:ext cx="109442" cy="109728"/>
              </a:xfrm>
              <a:custGeom>
                <a:avLst/>
                <a:gdLst>
                  <a:gd name="connsiteX0" fmla="*/ 102584 w 109442"/>
                  <a:gd name="connsiteY0" fmla="*/ 0 h 109728"/>
                  <a:gd name="connsiteX1" fmla="*/ 0 w 109442"/>
                  <a:gd name="connsiteY1" fmla="*/ 102584 h 109728"/>
                  <a:gd name="connsiteX2" fmla="*/ 6953 w 109442"/>
                  <a:gd name="connsiteY2" fmla="*/ 109728 h 109728"/>
                  <a:gd name="connsiteX3" fmla="*/ 109442 w 109442"/>
                  <a:gd name="connsiteY3" fmla="*/ 7239 h 109728"/>
                  <a:gd name="connsiteX4" fmla="*/ 102680 w 109442"/>
                  <a:gd name="connsiteY4" fmla="*/ 0 h 1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 h="109728">
                    <a:moveTo>
                      <a:pt x="102584" y="0"/>
                    </a:moveTo>
                    <a:lnTo>
                      <a:pt x="0" y="102584"/>
                    </a:lnTo>
                    <a:cubicBezTo>
                      <a:pt x="2286" y="104966"/>
                      <a:pt x="4572" y="107442"/>
                      <a:pt x="6953" y="109728"/>
                    </a:cubicBezTo>
                    <a:lnTo>
                      <a:pt x="109442" y="7239"/>
                    </a:lnTo>
                    <a:cubicBezTo>
                      <a:pt x="107061" y="4953"/>
                      <a:pt x="104775" y="2477"/>
                      <a:pt x="102680"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78" name="Forme libre : forme 41">
                <a:extLst>
                  <a:ext uri="{FF2B5EF4-FFF2-40B4-BE49-F238E27FC236}">
                    <a16:creationId xmlns:a16="http://schemas.microsoft.com/office/drawing/2014/main" id="{F498B9AE-A525-7383-E72E-0C8E47723259}"/>
                  </a:ext>
                </a:extLst>
              </p:cNvPr>
              <p:cNvSpPr/>
              <p:nvPr/>
            </p:nvSpPr>
            <p:spPr>
              <a:xfrm>
                <a:off x="-5972961" y="4780061"/>
                <a:ext cx="113537" cy="110204"/>
              </a:xfrm>
              <a:custGeom>
                <a:avLst/>
                <a:gdLst>
                  <a:gd name="connsiteX0" fmla="*/ 104108 w 113537"/>
                  <a:gd name="connsiteY0" fmla="*/ 0 h 110204"/>
                  <a:gd name="connsiteX1" fmla="*/ 0 w 113537"/>
                  <a:gd name="connsiteY1" fmla="*/ 104108 h 110204"/>
                  <a:gd name="connsiteX2" fmla="*/ 8001 w 113537"/>
                  <a:gd name="connsiteY2" fmla="*/ 110204 h 110204"/>
                  <a:gd name="connsiteX3" fmla="*/ 113538 w 113537"/>
                  <a:gd name="connsiteY3" fmla="*/ 4667 h 110204"/>
                  <a:gd name="connsiteX4" fmla="*/ 104204 w 113537"/>
                  <a:gd name="connsiteY4" fmla="*/ 0 h 11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7" h="110204">
                    <a:moveTo>
                      <a:pt x="104108" y="0"/>
                    </a:moveTo>
                    <a:lnTo>
                      <a:pt x="0" y="104108"/>
                    </a:lnTo>
                    <a:cubicBezTo>
                      <a:pt x="2667" y="106204"/>
                      <a:pt x="5334" y="108204"/>
                      <a:pt x="8001" y="110204"/>
                    </a:cubicBezTo>
                    <a:lnTo>
                      <a:pt x="113538" y="4667"/>
                    </a:lnTo>
                    <a:cubicBezTo>
                      <a:pt x="110300" y="3238"/>
                      <a:pt x="107252" y="1714"/>
                      <a:pt x="104204"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79" name="Forme libre : forme 42">
                <a:extLst>
                  <a:ext uri="{FF2B5EF4-FFF2-40B4-BE49-F238E27FC236}">
                    <a16:creationId xmlns:a16="http://schemas.microsoft.com/office/drawing/2014/main" id="{E9C89387-3975-52CB-CE51-124F6F75A14C}"/>
                  </a:ext>
                </a:extLst>
              </p:cNvPr>
              <p:cNvSpPr/>
              <p:nvPr/>
            </p:nvSpPr>
            <p:spPr>
              <a:xfrm>
                <a:off x="-5939052" y="4793872"/>
                <a:ext cx="126111" cy="117824"/>
              </a:xfrm>
              <a:custGeom>
                <a:avLst/>
                <a:gdLst>
                  <a:gd name="connsiteX0" fmla="*/ 112871 w 126111"/>
                  <a:gd name="connsiteY0" fmla="*/ 95 h 117824"/>
                  <a:gd name="connsiteX1" fmla="*/ 0 w 126111"/>
                  <a:gd name="connsiteY1" fmla="*/ 112966 h 117824"/>
                  <a:gd name="connsiteX2" fmla="*/ 9144 w 126111"/>
                  <a:gd name="connsiteY2" fmla="*/ 117824 h 117824"/>
                  <a:gd name="connsiteX3" fmla="*/ 126111 w 126111"/>
                  <a:gd name="connsiteY3" fmla="*/ 857 h 117824"/>
                  <a:gd name="connsiteX4" fmla="*/ 112871 w 126111"/>
                  <a:gd name="connsiteY4" fmla="*/ 0 h 11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11" h="117824">
                    <a:moveTo>
                      <a:pt x="112871" y="95"/>
                    </a:moveTo>
                    <a:lnTo>
                      <a:pt x="0" y="112966"/>
                    </a:lnTo>
                    <a:cubicBezTo>
                      <a:pt x="3048" y="114681"/>
                      <a:pt x="6096" y="116300"/>
                      <a:pt x="9144" y="117824"/>
                    </a:cubicBezTo>
                    <a:lnTo>
                      <a:pt x="126111" y="857"/>
                    </a:lnTo>
                    <a:cubicBezTo>
                      <a:pt x="121634" y="857"/>
                      <a:pt x="117253" y="476"/>
                      <a:pt x="112871"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80" name="Forme libre : forme 43">
                <a:extLst>
                  <a:ext uri="{FF2B5EF4-FFF2-40B4-BE49-F238E27FC236}">
                    <a16:creationId xmlns:a16="http://schemas.microsoft.com/office/drawing/2014/main" id="{2FFBFD21-1EF9-5738-E6F5-CBAE7E1A3843}"/>
                  </a:ext>
                </a:extLst>
              </p:cNvPr>
              <p:cNvSpPr/>
              <p:nvPr/>
            </p:nvSpPr>
            <p:spPr>
              <a:xfrm>
                <a:off x="-5900571" y="4679477"/>
                <a:ext cx="259175" cy="248792"/>
              </a:xfrm>
              <a:custGeom>
                <a:avLst/>
                <a:gdLst>
                  <a:gd name="connsiteX0" fmla="*/ 245173 w 259175"/>
                  <a:gd name="connsiteY0" fmla="*/ 0 h 248792"/>
                  <a:gd name="connsiteX1" fmla="*/ 187166 w 259175"/>
                  <a:gd name="connsiteY1" fmla="*/ 58007 h 248792"/>
                  <a:gd name="connsiteX2" fmla="*/ 145732 w 259175"/>
                  <a:gd name="connsiteY2" fmla="*/ 99441 h 248792"/>
                  <a:gd name="connsiteX3" fmla="*/ 0 w 259175"/>
                  <a:gd name="connsiteY3" fmla="*/ 245173 h 248792"/>
                  <a:gd name="connsiteX4" fmla="*/ 10477 w 259175"/>
                  <a:gd name="connsiteY4" fmla="*/ 248793 h 248792"/>
                  <a:gd name="connsiteX5" fmla="*/ 259175 w 259175"/>
                  <a:gd name="connsiteY5" fmla="*/ 95 h 248792"/>
                  <a:gd name="connsiteX6" fmla="*/ 245078 w 259175"/>
                  <a:gd name="connsiteY6" fmla="*/ 95 h 24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75" h="248792">
                    <a:moveTo>
                      <a:pt x="245173" y="0"/>
                    </a:moveTo>
                    <a:lnTo>
                      <a:pt x="187166" y="58007"/>
                    </a:lnTo>
                    <a:cubicBezTo>
                      <a:pt x="177070" y="75057"/>
                      <a:pt x="162782" y="89345"/>
                      <a:pt x="145732" y="99441"/>
                    </a:cubicBezTo>
                    <a:lnTo>
                      <a:pt x="0" y="245173"/>
                    </a:lnTo>
                    <a:cubicBezTo>
                      <a:pt x="3429" y="246412"/>
                      <a:pt x="6953" y="247650"/>
                      <a:pt x="10477" y="248793"/>
                    </a:cubicBezTo>
                    <a:lnTo>
                      <a:pt x="259175" y="95"/>
                    </a:lnTo>
                    <a:lnTo>
                      <a:pt x="245078" y="95"/>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81" name="Forme libre : forme 44">
                <a:extLst>
                  <a:ext uri="{FF2B5EF4-FFF2-40B4-BE49-F238E27FC236}">
                    <a16:creationId xmlns:a16="http://schemas.microsoft.com/office/drawing/2014/main" id="{A81FF2A3-04C7-B2C4-A605-74638AB86FDD}"/>
                  </a:ext>
                </a:extLst>
              </p:cNvPr>
              <p:cNvSpPr/>
              <p:nvPr/>
            </p:nvSpPr>
            <p:spPr>
              <a:xfrm>
                <a:off x="-5853327" y="4679477"/>
                <a:ext cx="271271" cy="258889"/>
              </a:xfrm>
              <a:custGeom>
                <a:avLst/>
                <a:gdLst>
                  <a:gd name="connsiteX0" fmla="*/ 257270 w 271271"/>
                  <a:gd name="connsiteY0" fmla="*/ 0 h 258889"/>
                  <a:gd name="connsiteX1" fmla="*/ 0 w 271271"/>
                  <a:gd name="connsiteY1" fmla="*/ 257270 h 258889"/>
                  <a:gd name="connsiteX2" fmla="*/ 12383 w 271271"/>
                  <a:gd name="connsiteY2" fmla="*/ 258889 h 258889"/>
                  <a:gd name="connsiteX3" fmla="*/ 271272 w 271271"/>
                  <a:gd name="connsiteY3" fmla="*/ 0 h 258889"/>
                  <a:gd name="connsiteX4" fmla="*/ 257175 w 271271"/>
                  <a:gd name="connsiteY4" fmla="*/ 0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1" h="258889">
                    <a:moveTo>
                      <a:pt x="257270" y="0"/>
                    </a:moveTo>
                    <a:lnTo>
                      <a:pt x="0" y="257270"/>
                    </a:lnTo>
                    <a:cubicBezTo>
                      <a:pt x="4096" y="257937"/>
                      <a:pt x="8287" y="258508"/>
                      <a:pt x="12383" y="258889"/>
                    </a:cubicBezTo>
                    <a:lnTo>
                      <a:pt x="271272" y="0"/>
                    </a:lnTo>
                    <a:lnTo>
                      <a:pt x="257175" y="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82" name="Forme libre : forme 45">
                <a:extLst>
                  <a:ext uri="{FF2B5EF4-FFF2-40B4-BE49-F238E27FC236}">
                    <a16:creationId xmlns:a16="http://schemas.microsoft.com/office/drawing/2014/main" id="{D0A3B886-94A1-CCB4-7FD0-49A2C5BAC99E}"/>
                  </a:ext>
                </a:extLst>
              </p:cNvPr>
              <p:cNvSpPr/>
              <p:nvPr/>
            </p:nvSpPr>
            <p:spPr>
              <a:xfrm>
                <a:off x="-5801606" y="4690716"/>
                <a:ext cx="248983" cy="248983"/>
              </a:xfrm>
              <a:custGeom>
                <a:avLst/>
                <a:gdLst>
                  <a:gd name="connsiteX0" fmla="*/ 248984 w 248983"/>
                  <a:gd name="connsiteY0" fmla="*/ 0 h 248983"/>
                  <a:gd name="connsiteX1" fmla="*/ 0 w 248983"/>
                  <a:gd name="connsiteY1" fmla="*/ 248984 h 248983"/>
                  <a:gd name="connsiteX2" fmla="*/ 15145 w 248983"/>
                  <a:gd name="connsiteY2" fmla="*/ 247936 h 248983"/>
                  <a:gd name="connsiteX3" fmla="*/ 247936 w 248983"/>
                  <a:gd name="connsiteY3" fmla="*/ 15145 h 248983"/>
                  <a:gd name="connsiteX4" fmla="*/ 248984 w 248983"/>
                  <a:gd name="connsiteY4" fmla="*/ 0 h 248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3" h="248983">
                    <a:moveTo>
                      <a:pt x="248984" y="0"/>
                    </a:moveTo>
                    <a:lnTo>
                      <a:pt x="0" y="248984"/>
                    </a:lnTo>
                    <a:cubicBezTo>
                      <a:pt x="5048" y="248793"/>
                      <a:pt x="10097" y="248412"/>
                      <a:pt x="15145" y="247936"/>
                    </a:cubicBezTo>
                    <a:lnTo>
                      <a:pt x="247936" y="15145"/>
                    </a:lnTo>
                    <a:cubicBezTo>
                      <a:pt x="248412" y="10096"/>
                      <a:pt x="248793" y="5048"/>
                      <a:pt x="248984"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83" name="Forme libre : forme 46">
                <a:extLst>
                  <a:ext uri="{FF2B5EF4-FFF2-40B4-BE49-F238E27FC236}">
                    <a16:creationId xmlns:a16="http://schemas.microsoft.com/office/drawing/2014/main" id="{7ED216DB-9704-CF44-71D0-F988514CB8F5}"/>
                  </a:ext>
                </a:extLst>
              </p:cNvPr>
              <p:cNvSpPr/>
              <p:nvPr/>
            </p:nvSpPr>
            <p:spPr>
              <a:xfrm>
                <a:off x="-5732740" y="4759582"/>
                <a:ext cx="167639" cy="167640"/>
              </a:xfrm>
              <a:custGeom>
                <a:avLst/>
                <a:gdLst>
                  <a:gd name="connsiteX0" fmla="*/ 167640 w 167639"/>
                  <a:gd name="connsiteY0" fmla="*/ 0 h 167640"/>
                  <a:gd name="connsiteX1" fmla="*/ 0 w 167639"/>
                  <a:gd name="connsiteY1" fmla="*/ 167640 h 167640"/>
                  <a:gd name="connsiteX2" fmla="*/ 22670 w 167639"/>
                  <a:gd name="connsiteY2" fmla="*/ 159067 h 167640"/>
                  <a:gd name="connsiteX3" fmla="*/ 158972 w 167639"/>
                  <a:gd name="connsiteY3" fmla="*/ 22765 h 167640"/>
                  <a:gd name="connsiteX4" fmla="*/ 167545 w 167639"/>
                  <a:gd name="connsiteY4" fmla="*/ 95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39" h="167640">
                    <a:moveTo>
                      <a:pt x="167640" y="0"/>
                    </a:moveTo>
                    <a:lnTo>
                      <a:pt x="0" y="167640"/>
                    </a:lnTo>
                    <a:cubicBezTo>
                      <a:pt x="7715" y="165068"/>
                      <a:pt x="15335" y="162211"/>
                      <a:pt x="22670" y="159067"/>
                    </a:cubicBezTo>
                    <a:lnTo>
                      <a:pt x="158972" y="22765"/>
                    </a:lnTo>
                    <a:cubicBezTo>
                      <a:pt x="162211" y="15335"/>
                      <a:pt x="165068" y="7810"/>
                      <a:pt x="167545" y="9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spTree>
    <p:extLst>
      <p:ext uri="{BB962C8B-B14F-4D97-AF65-F5344CB8AC3E}">
        <p14:creationId xmlns:p14="http://schemas.microsoft.com/office/powerpoint/2010/main" val="300520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Diapositive de titre">
    <p:bg>
      <p:bgPr>
        <a:blipFill dpi="0" rotWithShape="1">
          <a:blip r:embed="rId2">
            <a:lum/>
            <a:extLst>
              <a:ext uri="{BEBA8EAE-BF5A-486C-A8C5-ECC9F3942E4B}">
                <a14:imgProps xmlns:a14="http://schemas.microsoft.com/office/drawing/2010/main">
                  <a14:imgLayer r:embed="rId3">
                    <a14:imgEffect>
                      <a14:artisticBlur radius="2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A23F34-30E9-8F4B-FB09-D85731316B03}"/>
              </a:ext>
            </a:extLst>
          </p:cNvPr>
          <p:cNvSpPr/>
          <p:nvPr userDrawn="1"/>
        </p:nvSpPr>
        <p:spPr>
          <a:xfrm>
            <a:off x="0" y="0"/>
            <a:ext cx="9906000" cy="6858000"/>
          </a:xfrm>
          <a:prstGeom prst="rect">
            <a:avLst/>
          </a:prstGeom>
          <a:gradFill>
            <a:gsLst>
              <a:gs pos="0">
                <a:srgbClr val="68B6FC"/>
              </a:gs>
              <a:gs pos="77000">
                <a:srgbClr val="AD9DFC"/>
              </a:gs>
              <a:gs pos="100000">
                <a:srgbClr val="D68FFC"/>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a:extLst>
              <a:ext uri="{FF2B5EF4-FFF2-40B4-BE49-F238E27FC236}">
                <a16:creationId xmlns:a16="http://schemas.microsoft.com/office/drawing/2014/main" id="{BB0505F0-5079-1B20-E318-492759628016}"/>
              </a:ext>
            </a:extLst>
          </p:cNvPr>
          <p:cNvPicPr>
            <a:picLocks noChangeAspect="1"/>
          </p:cNvPicPr>
          <p:nvPr userDrawn="1"/>
        </p:nvPicPr>
        <p:blipFill>
          <a:blip r:embed="rId4">
            <a:alphaModFix amt="46000"/>
            <a:extLst>
              <a:ext uri="{96DAC541-7B7A-43D3-8B79-37D633B846F1}">
                <asvg:svgBlip xmlns:asvg="http://schemas.microsoft.com/office/drawing/2016/SVG/main" r:embed="rId5"/>
              </a:ext>
            </a:extLst>
          </a:blip>
          <a:stretch>
            <a:fillRect/>
          </a:stretch>
        </p:blipFill>
        <p:spPr>
          <a:xfrm rot="19920095">
            <a:off x="429101" y="-84934"/>
            <a:ext cx="2514320" cy="2454969"/>
          </a:xfrm>
          <a:prstGeom prst="rect">
            <a:avLst/>
          </a:prstGeom>
          <a:effectLst/>
        </p:spPr>
      </p:pic>
      <p:pic>
        <p:nvPicPr>
          <p:cNvPr id="4" name="Graphique 3">
            <a:extLst>
              <a:ext uri="{FF2B5EF4-FFF2-40B4-BE49-F238E27FC236}">
                <a16:creationId xmlns:a16="http://schemas.microsoft.com/office/drawing/2014/main" id="{25AA1C1F-86F9-42E5-DB65-EFA224AE652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764175">
            <a:off x="7099642" y="877512"/>
            <a:ext cx="1980220" cy="1804065"/>
          </a:xfrm>
          <a:prstGeom prst="rect">
            <a:avLst/>
          </a:prstGeom>
          <a:effectLst>
            <a:outerShdw blurRad="927100" dist="38100" dir="2700000" algn="tl" rotWithShape="0">
              <a:prstClr val="black">
                <a:alpha val="40000"/>
              </a:prstClr>
            </a:outerShdw>
          </a:effectLst>
        </p:spPr>
      </p:pic>
      <p:pic>
        <p:nvPicPr>
          <p:cNvPr id="5" name="Graphique 4">
            <a:extLst>
              <a:ext uri="{FF2B5EF4-FFF2-40B4-BE49-F238E27FC236}">
                <a16:creationId xmlns:a16="http://schemas.microsoft.com/office/drawing/2014/main" id="{2365061A-8A7E-D021-0B75-D37118FCB86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4568" y="5949280"/>
            <a:ext cx="485775" cy="485775"/>
          </a:xfrm>
          <a:prstGeom prst="rect">
            <a:avLst/>
          </a:prstGeom>
          <a:effectLst>
            <a:outerShdw blurRad="927100" dist="38100" dir="2700000" algn="tl" rotWithShape="0">
              <a:prstClr val="black">
                <a:alpha val="40000"/>
              </a:prstClr>
            </a:outerShdw>
            <a:softEdge rad="25400"/>
          </a:effectLst>
        </p:spPr>
      </p:pic>
      <p:pic>
        <p:nvPicPr>
          <p:cNvPr id="6" name="Graphique 5">
            <a:extLst>
              <a:ext uri="{FF2B5EF4-FFF2-40B4-BE49-F238E27FC236}">
                <a16:creationId xmlns:a16="http://schemas.microsoft.com/office/drawing/2014/main" id="{DA4F43A2-EEB4-5F1D-9359-9D9063924119}"/>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40206" t="36290"/>
          <a:stretch/>
        </p:blipFill>
        <p:spPr>
          <a:xfrm rot="16200000">
            <a:off x="2946" y="5653332"/>
            <a:ext cx="1201724" cy="1207612"/>
          </a:xfrm>
          <a:prstGeom prst="rect">
            <a:avLst/>
          </a:prstGeom>
          <a:effectLst>
            <a:outerShdw blurRad="927100" dist="38100" dir="2700000" algn="tl" rotWithShape="0">
              <a:prstClr val="black">
                <a:alpha val="40000"/>
              </a:prstClr>
            </a:outerShdw>
            <a:softEdge rad="25400"/>
          </a:effectLst>
        </p:spPr>
      </p:pic>
      <p:pic>
        <p:nvPicPr>
          <p:cNvPr id="9" name="Graphique 8">
            <a:extLst>
              <a:ext uri="{FF2B5EF4-FFF2-40B4-BE49-F238E27FC236}">
                <a16:creationId xmlns:a16="http://schemas.microsoft.com/office/drawing/2014/main" id="{9F5872BF-8467-D0D0-1E54-797A5BE4AF9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13015" r="41637"/>
          <a:stretch/>
        </p:blipFill>
        <p:spPr>
          <a:xfrm rot="5400000">
            <a:off x="2330624" y="4755232"/>
            <a:ext cx="1628800" cy="2576736"/>
          </a:xfrm>
          <a:prstGeom prst="rect">
            <a:avLst/>
          </a:prstGeom>
          <a:effectLst>
            <a:outerShdw blurRad="927100" dist="38100" dir="2700000" algn="tl" rotWithShape="0">
              <a:prstClr val="black">
                <a:alpha val="40000"/>
              </a:prstClr>
            </a:outerShdw>
            <a:softEdge rad="25400"/>
          </a:effectLst>
        </p:spPr>
      </p:pic>
      <p:pic>
        <p:nvPicPr>
          <p:cNvPr id="12" name="Graphique 11">
            <a:extLst>
              <a:ext uri="{FF2B5EF4-FFF2-40B4-BE49-F238E27FC236}">
                <a16:creationId xmlns:a16="http://schemas.microsoft.com/office/drawing/2014/main" id="{0FC4BD1D-35F5-AF7F-AEA7-4B7F4802FAB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625408" y="2240868"/>
            <a:ext cx="360040" cy="360040"/>
          </a:xfrm>
          <a:prstGeom prst="rect">
            <a:avLst/>
          </a:prstGeom>
          <a:effectLst>
            <a:outerShdw blurRad="927100" dist="38100" dir="2700000" algn="tl" rotWithShape="0">
              <a:prstClr val="black">
                <a:alpha val="40000"/>
              </a:prstClr>
            </a:outerShdw>
            <a:softEdge rad="25400"/>
          </a:effectLst>
        </p:spPr>
      </p:pic>
      <p:pic>
        <p:nvPicPr>
          <p:cNvPr id="18" name="Graphique 17">
            <a:extLst>
              <a:ext uri="{FF2B5EF4-FFF2-40B4-BE49-F238E27FC236}">
                <a16:creationId xmlns:a16="http://schemas.microsoft.com/office/drawing/2014/main" id="{EF0B5EB4-7935-D841-0D1C-C4CCAB681F7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784648" y="3825044"/>
            <a:ext cx="766961" cy="766961"/>
          </a:xfrm>
          <a:prstGeom prst="rect">
            <a:avLst/>
          </a:prstGeom>
        </p:spPr>
      </p:pic>
      <p:pic>
        <p:nvPicPr>
          <p:cNvPr id="19" name="Graphique 18">
            <a:extLst>
              <a:ext uri="{FF2B5EF4-FFF2-40B4-BE49-F238E27FC236}">
                <a16:creationId xmlns:a16="http://schemas.microsoft.com/office/drawing/2014/main" id="{63856495-9892-536A-BDA7-7D9648EB7A58}"/>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344488" y="4041068"/>
            <a:ext cx="1384542" cy="1368897"/>
          </a:xfrm>
          <a:prstGeom prst="rect">
            <a:avLst/>
          </a:prstGeom>
        </p:spPr>
      </p:pic>
      <p:pic>
        <p:nvPicPr>
          <p:cNvPr id="21" name="Graphique 20">
            <a:extLst>
              <a:ext uri="{FF2B5EF4-FFF2-40B4-BE49-F238E27FC236}">
                <a16:creationId xmlns:a16="http://schemas.microsoft.com/office/drawing/2014/main" id="{6495603D-A076-0FCD-2F31-15FD90FE818D}"/>
              </a:ext>
            </a:extLst>
          </p:cNvPr>
          <p:cNvPicPr>
            <a:picLocks noChangeAspect="1"/>
          </p:cNvPicPr>
          <p:nvPr userDrawn="1"/>
        </p:nvPicPr>
        <p:blipFill>
          <a:blip r:embed="rId20">
            <a:alphaModFix amt="60000"/>
            <a:extLst>
              <a:ext uri="{96DAC541-7B7A-43D3-8B79-37D633B846F1}">
                <asvg:svgBlip xmlns:asvg="http://schemas.microsoft.com/office/drawing/2016/SVG/main" r:embed="rId21"/>
              </a:ext>
            </a:extLst>
          </a:blip>
          <a:stretch>
            <a:fillRect/>
          </a:stretch>
        </p:blipFill>
        <p:spPr>
          <a:xfrm>
            <a:off x="4232920" y="0"/>
            <a:ext cx="6093262" cy="5427018"/>
          </a:xfrm>
          <a:prstGeom prst="rect">
            <a:avLst/>
          </a:prstGeom>
          <a:effectLst>
            <a:softEdge rad="317500"/>
          </a:effectLst>
        </p:spPr>
      </p:pic>
      <p:grpSp>
        <p:nvGrpSpPr>
          <p:cNvPr id="22" name="Groupe 21">
            <a:extLst>
              <a:ext uri="{FF2B5EF4-FFF2-40B4-BE49-F238E27FC236}">
                <a16:creationId xmlns:a16="http://schemas.microsoft.com/office/drawing/2014/main" id="{D6689DD6-3FF1-8115-88A3-B8308EE016A1}"/>
              </a:ext>
            </a:extLst>
          </p:cNvPr>
          <p:cNvGrpSpPr/>
          <p:nvPr userDrawn="1"/>
        </p:nvGrpSpPr>
        <p:grpSpPr>
          <a:xfrm>
            <a:off x="7185248" y="6633421"/>
            <a:ext cx="2415590" cy="184660"/>
            <a:chOff x="7837002" y="6633421"/>
            <a:chExt cx="2415590" cy="184660"/>
          </a:xfrm>
        </p:grpSpPr>
        <p:sp>
          <p:nvSpPr>
            <p:cNvPr id="23" name="Text Box 9">
              <a:extLst>
                <a:ext uri="{FF2B5EF4-FFF2-40B4-BE49-F238E27FC236}">
                  <a16:creationId xmlns:a16="http://schemas.microsoft.com/office/drawing/2014/main" id="{48892FDD-164C-8C5D-3DD8-B8A441DA44F6}"/>
                </a:ext>
              </a:extLst>
            </p:cNvPr>
            <p:cNvSpPr txBox="1">
              <a:spLocks noChangeArrowheads="1"/>
            </p:cNvSpPr>
            <p:nvPr userDrawn="1"/>
          </p:nvSpPr>
          <p:spPr bwMode="auto">
            <a:xfrm>
              <a:off x="8008270" y="6633421"/>
              <a:ext cx="2244322" cy="184660"/>
            </a:xfrm>
            <a:prstGeom prst="rect">
              <a:avLst/>
            </a:prstGeom>
            <a:noFill/>
            <a:ln>
              <a:noFill/>
            </a:ln>
          </p:spPr>
          <p:txBody>
            <a:bodyPr wrap="square" lIns="91434" tIns="45717" rIns="91434" bIns="45717">
              <a:spAutoFit/>
            </a:bodyPr>
            <a:lstStyle>
              <a:lvl1pPr defTabSz="977900">
                <a:defRPr sz="2400">
                  <a:solidFill>
                    <a:schemeClr val="tx1"/>
                  </a:solidFill>
                  <a:latin typeface="Arial" panose="020B0604020202020204" pitchFamily="34" charset="0"/>
                  <a:ea typeface="MS PGothic" panose="020B0600070205080204" pitchFamily="34" charset="-128"/>
                </a:defRPr>
              </a:lvl1pPr>
              <a:lvl2pPr marL="742950" indent="-285750" defTabSz="977900">
                <a:defRPr sz="2400">
                  <a:solidFill>
                    <a:schemeClr val="tx1"/>
                  </a:solidFill>
                  <a:latin typeface="Arial" panose="020B0604020202020204" pitchFamily="34" charset="0"/>
                  <a:ea typeface="MS PGothic" panose="020B0600070205080204" pitchFamily="34" charset="-128"/>
                </a:defRPr>
              </a:lvl2pPr>
              <a:lvl3pPr marL="1143000" indent="-228600" defTabSz="977900">
                <a:defRPr sz="2400">
                  <a:solidFill>
                    <a:schemeClr val="tx1"/>
                  </a:solidFill>
                  <a:latin typeface="Arial" panose="020B0604020202020204" pitchFamily="34" charset="0"/>
                  <a:ea typeface="MS PGothic" panose="020B0600070205080204" pitchFamily="34" charset="-128"/>
                </a:defRPr>
              </a:lvl3pPr>
              <a:lvl4pPr marL="1600200" indent="-228600" defTabSz="977900">
                <a:defRPr sz="2400">
                  <a:solidFill>
                    <a:schemeClr val="tx1"/>
                  </a:solidFill>
                  <a:latin typeface="Arial" panose="020B0604020202020204" pitchFamily="34" charset="0"/>
                  <a:ea typeface="MS PGothic" panose="020B0600070205080204" pitchFamily="34" charset="-128"/>
                </a:defRPr>
              </a:lvl4pPr>
              <a:lvl5pPr marL="2057400" indent="-228600" defTabSz="977900">
                <a:defRPr sz="2400">
                  <a:solidFill>
                    <a:schemeClr val="tx1"/>
                  </a:solidFill>
                  <a:latin typeface="Arial" panose="020B0604020202020204" pitchFamily="34" charset="0"/>
                  <a:ea typeface="MS PGothic" panose="020B0600070205080204" pitchFamily="34" charset="-128"/>
                </a:defRPr>
              </a:lvl5pPr>
              <a:lvl6pPr marL="25146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defRPr/>
              </a:pPr>
              <a:r>
                <a:rPr lang="fr-FR" altLang="fr-FR" sz="600" i="1" dirty="0">
                  <a:solidFill>
                    <a:schemeClr val="bg1"/>
                  </a:solidFill>
                  <a:latin typeface="Calibri" panose="020F0502020204030204" pitchFamily="34" charset="0"/>
                </a:rPr>
                <a:t>©  Ce document est la propriété  de CRECI Management</a:t>
              </a:r>
            </a:p>
          </p:txBody>
        </p:sp>
        <p:pic>
          <p:nvPicPr>
            <p:cNvPr id="24" name="Graphique 23">
              <a:extLst>
                <a:ext uri="{FF2B5EF4-FFF2-40B4-BE49-F238E27FC236}">
                  <a16:creationId xmlns:a16="http://schemas.microsoft.com/office/drawing/2014/main" id="{6681EDF2-DE2B-BD1B-3CA3-7A2B353AEE99}"/>
                </a:ext>
              </a:extLst>
            </p:cNvPr>
            <p:cNvPicPr>
              <a:picLocks noChangeAspect="1"/>
            </p:cNvPicPr>
            <p:nvPr userDrawn="1"/>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837002" y="6654046"/>
              <a:ext cx="226269" cy="96859"/>
            </a:xfrm>
            <a:prstGeom prst="rect">
              <a:avLst/>
            </a:prstGeom>
          </p:spPr>
        </p:pic>
      </p:grpSp>
      <p:sp>
        <p:nvSpPr>
          <p:cNvPr id="25" name="Espace réservé du numéro de diapositive 5">
            <a:extLst>
              <a:ext uri="{FF2B5EF4-FFF2-40B4-BE49-F238E27FC236}">
                <a16:creationId xmlns:a16="http://schemas.microsoft.com/office/drawing/2014/main" id="{312E963B-AFD7-1415-97B8-77B2F37ED73A}"/>
              </a:ext>
            </a:extLst>
          </p:cNvPr>
          <p:cNvSpPr>
            <a:spLocks noGrp="1"/>
          </p:cNvSpPr>
          <p:nvPr>
            <p:ph type="sldNum" sz="quarter" idx="4"/>
          </p:nvPr>
        </p:nvSpPr>
        <p:spPr>
          <a:xfrm>
            <a:off x="9273480" y="6520259"/>
            <a:ext cx="594963" cy="365125"/>
          </a:xfrm>
          <a:prstGeom prst="rect">
            <a:avLst/>
          </a:prstGeom>
        </p:spPr>
        <p:txBody>
          <a:bodyPr vert="horz" lIns="91440" tIns="45720" rIns="91440" bIns="45720" rtlCol="0" anchor="ctr"/>
          <a:lstStyle>
            <a:lvl1pPr algn="r">
              <a:defRPr sz="1200" b="1" i="0">
                <a:solidFill>
                  <a:schemeClr val="bg1"/>
                </a:solidFill>
                <a:latin typeface="Tw Cen MT" panose="020B0602020104020603" pitchFamily="34" charset="77"/>
              </a:defRPr>
            </a:lvl1pPr>
          </a:lstStyle>
          <a:p>
            <a:fld id="{F451753C-FCEB-FF4B-BA94-71F87982489F}" type="slidenum">
              <a:rPr lang="fr-FR" smtClean="0"/>
              <a:pPr/>
              <a:t>‹N°›</a:t>
            </a:fld>
            <a:endParaRPr lang="fr-FR" dirty="0"/>
          </a:p>
        </p:txBody>
      </p:sp>
    </p:spTree>
    <p:extLst>
      <p:ext uri="{BB962C8B-B14F-4D97-AF65-F5344CB8AC3E}">
        <p14:creationId xmlns:p14="http://schemas.microsoft.com/office/powerpoint/2010/main" val="2510083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A23F34-30E9-8F4B-FB09-D85731316B03}"/>
              </a:ext>
            </a:extLst>
          </p:cNvPr>
          <p:cNvSpPr/>
          <p:nvPr userDrawn="1"/>
        </p:nvSpPr>
        <p:spPr>
          <a:xfrm>
            <a:off x="0" y="0"/>
            <a:ext cx="9906000" cy="6858000"/>
          </a:xfrm>
          <a:prstGeom prst="rect">
            <a:avLst/>
          </a:prstGeom>
          <a:gradFill>
            <a:gsLst>
              <a:gs pos="52000">
                <a:srgbClr val="FB7565"/>
              </a:gs>
              <a:gs pos="100000">
                <a:srgbClr val="F556A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a:extLst>
              <a:ext uri="{FF2B5EF4-FFF2-40B4-BE49-F238E27FC236}">
                <a16:creationId xmlns:a16="http://schemas.microsoft.com/office/drawing/2014/main" id="{BB0505F0-5079-1B20-E318-492759628016}"/>
              </a:ext>
            </a:extLst>
          </p:cNvPr>
          <p:cNvPicPr>
            <a:picLocks noChangeAspect="1"/>
          </p:cNvPicPr>
          <p:nvPr userDrawn="1"/>
        </p:nvPicPr>
        <p:blipFill>
          <a:blip r:embed="rId3">
            <a:alphaModFix amt="46000"/>
            <a:extLst>
              <a:ext uri="{96DAC541-7B7A-43D3-8B79-37D633B846F1}">
                <asvg:svgBlip xmlns:asvg="http://schemas.microsoft.com/office/drawing/2016/SVG/main" r:embed="rId4"/>
              </a:ext>
            </a:extLst>
          </a:blip>
          <a:stretch>
            <a:fillRect/>
          </a:stretch>
        </p:blipFill>
        <p:spPr>
          <a:xfrm rot="19920095">
            <a:off x="-486550" y="1967294"/>
            <a:ext cx="2514320" cy="2454969"/>
          </a:xfrm>
          <a:prstGeom prst="rect">
            <a:avLst/>
          </a:prstGeom>
          <a:effectLst/>
        </p:spPr>
      </p:pic>
      <p:pic>
        <p:nvPicPr>
          <p:cNvPr id="4" name="Graphique 3">
            <a:extLst>
              <a:ext uri="{FF2B5EF4-FFF2-40B4-BE49-F238E27FC236}">
                <a16:creationId xmlns:a16="http://schemas.microsoft.com/office/drawing/2014/main" id="{25AA1C1F-86F9-42E5-DB65-EFA224AE652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2764175">
            <a:off x="6853" y="4405903"/>
            <a:ext cx="1980220" cy="1804065"/>
          </a:xfrm>
          <a:prstGeom prst="rect">
            <a:avLst/>
          </a:prstGeom>
          <a:effectLst>
            <a:outerShdw blurRad="927100" dist="38100" dir="2700000" algn="tl" rotWithShape="0">
              <a:prstClr val="black">
                <a:alpha val="40000"/>
              </a:prstClr>
            </a:outerShdw>
          </a:effectLst>
        </p:spPr>
      </p:pic>
      <p:pic>
        <p:nvPicPr>
          <p:cNvPr id="5" name="Graphique 4">
            <a:extLst>
              <a:ext uri="{FF2B5EF4-FFF2-40B4-BE49-F238E27FC236}">
                <a16:creationId xmlns:a16="http://schemas.microsoft.com/office/drawing/2014/main" id="{2365061A-8A7E-D021-0B75-D37118FCB86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00572" y="4941168"/>
            <a:ext cx="485775" cy="485775"/>
          </a:xfrm>
          <a:prstGeom prst="rect">
            <a:avLst/>
          </a:prstGeom>
          <a:effectLst>
            <a:outerShdw blurRad="927100" dist="38100" dir="2700000" algn="tl" rotWithShape="0">
              <a:prstClr val="black">
                <a:alpha val="40000"/>
              </a:prstClr>
            </a:outerShdw>
          </a:effectLst>
        </p:spPr>
      </p:pic>
      <p:pic>
        <p:nvPicPr>
          <p:cNvPr id="6" name="Graphique 5">
            <a:extLst>
              <a:ext uri="{FF2B5EF4-FFF2-40B4-BE49-F238E27FC236}">
                <a16:creationId xmlns:a16="http://schemas.microsoft.com/office/drawing/2014/main" id="{DA4F43A2-EEB4-5F1D-9359-9D9063924119}"/>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40206" t="36290"/>
          <a:stretch/>
        </p:blipFill>
        <p:spPr>
          <a:xfrm rot="16200000">
            <a:off x="2944" y="5648656"/>
            <a:ext cx="1201724" cy="1207612"/>
          </a:xfrm>
          <a:prstGeom prst="rect">
            <a:avLst/>
          </a:prstGeom>
          <a:effectLst>
            <a:outerShdw blurRad="927100" dist="38100" dir="2700000" algn="tl" rotWithShape="0">
              <a:prstClr val="black">
                <a:alpha val="40000"/>
              </a:prstClr>
            </a:outerShdw>
          </a:effectLst>
        </p:spPr>
      </p:pic>
      <p:pic>
        <p:nvPicPr>
          <p:cNvPr id="7" name="Graphique 6">
            <a:extLst>
              <a:ext uri="{FF2B5EF4-FFF2-40B4-BE49-F238E27FC236}">
                <a16:creationId xmlns:a16="http://schemas.microsoft.com/office/drawing/2014/main" id="{153850F5-5E27-C8A3-B7F9-3008800A251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568624" y="-9004"/>
            <a:ext cx="1438275" cy="1447800"/>
          </a:xfrm>
          <a:prstGeom prst="rect">
            <a:avLst/>
          </a:prstGeom>
          <a:effectLst>
            <a:outerShdw blurRad="927100" dist="38100" dir="2700000" algn="tl" rotWithShape="0">
              <a:prstClr val="black">
                <a:alpha val="40000"/>
              </a:prstClr>
            </a:outerShdw>
          </a:effectLst>
        </p:spPr>
      </p:pic>
      <p:pic>
        <p:nvPicPr>
          <p:cNvPr id="8" name="Graphique 7">
            <a:extLst>
              <a:ext uri="{FF2B5EF4-FFF2-40B4-BE49-F238E27FC236}">
                <a16:creationId xmlns:a16="http://schemas.microsoft.com/office/drawing/2014/main" id="{F2F44D40-6EA1-242A-3541-F34613BBDF2C}"/>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rot="4622732">
            <a:off x="1004992" y="2200275"/>
            <a:ext cx="2590800" cy="2457450"/>
          </a:xfrm>
          <a:prstGeom prst="rect">
            <a:avLst/>
          </a:prstGeom>
          <a:effectLst>
            <a:outerShdw blurRad="927100" dist="38100" dir="2700000" algn="tl" rotWithShape="0">
              <a:prstClr val="black">
                <a:alpha val="40000"/>
              </a:prstClr>
            </a:outerShdw>
          </a:effectLst>
        </p:spPr>
      </p:pic>
      <p:pic>
        <p:nvPicPr>
          <p:cNvPr id="9" name="Graphique 8">
            <a:extLst>
              <a:ext uri="{FF2B5EF4-FFF2-40B4-BE49-F238E27FC236}">
                <a16:creationId xmlns:a16="http://schemas.microsoft.com/office/drawing/2014/main" id="{9F5872BF-8467-D0D0-1E54-797A5BE4AF9F}"/>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t="13015" r="41637"/>
          <a:stretch/>
        </p:blipFill>
        <p:spPr>
          <a:xfrm rot="5400000">
            <a:off x="2222612" y="4755232"/>
            <a:ext cx="1628800" cy="2576736"/>
          </a:xfrm>
          <a:prstGeom prst="rect">
            <a:avLst/>
          </a:prstGeom>
          <a:effectLst>
            <a:outerShdw blurRad="927100" dist="38100" dir="2700000" algn="tl" rotWithShape="0">
              <a:prstClr val="black">
                <a:alpha val="40000"/>
              </a:prstClr>
            </a:outerShdw>
          </a:effectLst>
        </p:spPr>
      </p:pic>
      <p:pic>
        <p:nvPicPr>
          <p:cNvPr id="12" name="Graphique 11">
            <a:extLst>
              <a:ext uri="{FF2B5EF4-FFF2-40B4-BE49-F238E27FC236}">
                <a16:creationId xmlns:a16="http://schemas.microsoft.com/office/drawing/2014/main" id="{0FC4BD1D-35F5-AF7F-AEA7-4B7F4802FAB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884548" y="1016732"/>
            <a:ext cx="523875" cy="523875"/>
          </a:xfrm>
          <a:prstGeom prst="rect">
            <a:avLst/>
          </a:prstGeom>
          <a:effectLst>
            <a:outerShdw blurRad="927100" dist="38100" dir="2700000" algn="tl" rotWithShape="0">
              <a:prstClr val="black">
                <a:alpha val="40000"/>
              </a:prstClr>
            </a:outerShdw>
          </a:effectLst>
        </p:spPr>
      </p:pic>
      <p:pic>
        <p:nvPicPr>
          <p:cNvPr id="13" name="Graphique 12">
            <a:extLst>
              <a:ext uri="{FF2B5EF4-FFF2-40B4-BE49-F238E27FC236}">
                <a16:creationId xmlns:a16="http://schemas.microsoft.com/office/drawing/2014/main" id="{7C944D87-F264-EFFA-3413-D9A999288EC9}"/>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15908" b="14763"/>
          <a:stretch/>
        </p:blipFill>
        <p:spPr>
          <a:xfrm rot="16200000">
            <a:off x="6945418" y="3923176"/>
            <a:ext cx="3077717" cy="2809441"/>
          </a:xfrm>
          <a:prstGeom prst="rect">
            <a:avLst/>
          </a:prstGeom>
          <a:effectLst>
            <a:outerShdw blurRad="927100" dist="38100" dir="2700000" algn="tl" rotWithShape="0">
              <a:prstClr val="black">
                <a:alpha val="40000"/>
              </a:prstClr>
            </a:outerShdw>
          </a:effectLst>
        </p:spPr>
      </p:pic>
      <p:pic>
        <p:nvPicPr>
          <p:cNvPr id="14" name="Graphique 13">
            <a:extLst>
              <a:ext uri="{FF2B5EF4-FFF2-40B4-BE49-F238E27FC236}">
                <a16:creationId xmlns:a16="http://schemas.microsoft.com/office/drawing/2014/main" id="{A77BE078-43CC-F6A6-5E1C-8831F13481AF}"/>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044788" y="4509120"/>
            <a:ext cx="476250" cy="476250"/>
          </a:xfrm>
          <a:prstGeom prst="rect">
            <a:avLst/>
          </a:prstGeom>
          <a:effectLst>
            <a:outerShdw blurRad="927100" dist="38100" dir="2700000" algn="tl" rotWithShape="0">
              <a:prstClr val="black">
                <a:alpha val="40000"/>
              </a:prstClr>
            </a:outerShdw>
          </a:effectLst>
        </p:spPr>
      </p:pic>
      <p:grpSp>
        <p:nvGrpSpPr>
          <p:cNvPr id="15" name="Graphique 17">
            <a:extLst>
              <a:ext uri="{FF2B5EF4-FFF2-40B4-BE49-F238E27FC236}">
                <a16:creationId xmlns:a16="http://schemas.microsoft.com/office/drawing/2014/main" id="{C1715B1C-0931-EFC0-9B2D-9E1513FB3B59}"/>
              </a:ext>
            </a:extLst>
          </p:cNvPr>
          <p:cNvGrpSpPr/>
          <p:nvPr userDrawn="1"/>
        </p:nvGrpSpPr>
        <p:grpSpPr>
          <a:xfrm rot="16200000">
            <a:off x="8765660" y="5989048"/>
            <a:ext cx="468052" cy="748556"/>
            <a:chOff x="-2029540" y="982514"/>
            <a:chExt cx="183689" cy="293774"/>
          </a:xfrm>
          <a:solidFill>
            <a:srgbClr val="FB7565"/>
          </a:solidFill>
        </p:grpSpPr>
        <p:sp>
          <p:nvSpPr>
            <p:cNvPr id="16" name="Forme libre : forme 15">
              <a:extLst>
                <a:ext uri="{FF2B5EF4-FFF2-40B4-BE49-F238E27FC236}">
                  <a16:creationId xmlns:a16="http://schemas.microsoft.com/office/drawing/2014/main" id="{1CF72CB3-215A-0E6C-597B-A7EC42C2C925}"/>
                </a:ext>
              </a:extLst>
            </p:cNvPr>
            <p:cNvSpPr/>
            <p:nvPr/>
          </p:nvSpPr>
          <p:spPr>
            <a:xfrm>
              <a:off x="-2029540" y="9825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7" name="Forme libre : forme 16">
              <a:extLst>
                <a:ext uri="{FF2B5EF4-FFF2-40B4-BE49-F238E27FC236}">
                  <a16:creationId xmlns:a16="http://schemas.microsoft.com/office/drawing/2014/main" id="{278F5DD4-834B-6100-0541-63879C5E2D70}"/>
                </a:ext>
              </a:extLst>
            </p:cNvPr>
            <p:cNvSpPr/>
            <p:nvPr/>
          </p:nvSpPr>
          <p:spPr>
            <a:xfrm>
              <a:off x="-2029540" y="108157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132"/>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8" name="Forme libre : forme 17">
              <a:extLst>
                <a:ext uri="{FF2B5EF4-FFF2-40B4-BE49-F238E27FC236}">
                  <a16:creationId xmlns:a16="http://schemas.microsoft.com/office/drawing/2014/main" id="{7C556C9B-A3C3-BBA2-6A77-25CFEC0669C1}"/>
                </a:ext>
              </a:extLst>
            </p:cNvPr>
            <p:cNvSpPr/>
            <p:nvPr/>
          </p:nvSpPr>
          <p:spPr>
            <a:xfrm>
              <a:off x="-2029540" y="11730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19" name="Graphique 17">
            <a:extLst>
              <a:ext uri="{FF2B5EF4-FFF2-40B4-BE49-F238E27FC236}">
                <a16:creationId xmlns:a16="http://schemas.microsoft.com/office/drawing/2014/main" id="{E7B64B14-F078-503E-6149-F72235582176}"/>
              </a:ext>
            </a:extLst>
          </p:cNvPr>
          <p:cNvGrpSpPr/>
          <p:nvPr userDrawn="1"/>
        </p:nvGrpSpPr>
        <p:grpSpPr>
          <a:xfrm>
            <a:off x="380492" y="332656"/>
            <a:ext cx="249542" cy="1656184"/>
            <a:chOff x="-1728049" y="1100934"/>
            <a:chExt cx="112014" cy="743426"/>
          </a:xfrm>
          <a:noFill/>
        </p:grpSpPr>
        <p:sp>
          <p:nvSpPr>
            <p:cNvPr id="20" name="Forme libre : forme 19">
              <a:extLst>
                <a:ext uri="{FF2B5EF4-FFF2-40B4-BE49-F238E27FC236}">
                  <a16:creationId xmlns:a16="http://schemas.microsoft.com/office/drawing/2014/main" id="{622F75A6-BBFA-751B-DDA5-55DD7422979E}"/>
                </a:ext>
              </a:extLst>
            </p:cNvPr>
            <p:cNvSpPr/>
            <p:nvPr/>
          </p:nvSpPr>
          <p:spPr>
            <a:xfrm>
              <a:off x="-1728049" y="1100934"/>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1" name="Forme libre : forme 20">
              <a:extLst>
                <a:ext uri="{FF2B5EF4-FFF2-40B4-BE49-F238E27FC236}">
                  <a16:creationId xmlns:a16="http://schemas.microsoft.com/office/drawing/2014/main" id="{7F61B2A4-0284-FBC0-FBCA-391FB33BD526}"/>
                </a:ext>
              </a:extLst>
            </p:cNvPr>
            <p:cNvSpPr/>
            <p:nvPr/>
          </p:nvSpPr>
          <p:spPr>
            <a:xfrm>
              <a:off x="-1728049" y="1258763"/>
              <a:ext cx="112014" cy="112013"/>
            </a:xfrm>
            <a:custGeom>
              <a:avLst/>
              <a:gdLst>
                <a:gd name="connsiteX0" fmla="*/ 56007 w 112014"/>
                <a:gd name="connsiteY0" fmla="*/ 112014 h 112013"/>
                <a:gd name="connsiteX1" fmla="*/ 0 w 112014"/>
                <a:gd name="connsiteY1" fmla="*/ 56007 h 112013"/>
                <a:gd name="connsiteX2" fmla="*/ 56007 w 112014"/>
                <a:gd name="connsiteY2" fmla="*/ 0 h 112013"/>
                <a:gd name="connsiteX3" fmla="*/ 112014 w 112014"/>
                <a:gd name="connsiteY3" fmla="*/ 56007 h 112013"/>
                <a:gd name="connsiteX4" fmla="*/ 56007 w 112014"/>
                <a:gd name="connsiteY4" fmla="*/ 112014 h 112013"/>
                <a:gd name="connsiteX5" fmla="*/ 56007 w 112014"/>
                <a:gd name="connsiteY5" fmla="*/ 22860 h 112013"/>
                <a:gd name="connsiteX6" fmla="*/ 22860 w 112014"/>
                <a:gd name="connsiteY6" fmla="*/ 56007 h 112013"/>
                <a:gd name="connsiteX7" fmla="*/ 56007 w 112014"/>
                <a:gd name="connsiteY7" fmla="*/ 89154 h 112013"/>
                <a:gd name="connsiteX8" fmla="*/ 89154 w 112014"/>
                <a:gd name="connsiteY8" fmla="*/ 56007 h 112013"/>
                <a:gd name="connsiteX9" fmla="*/ 56007 w 112014"/>
                <a:gd name="connsiteY9" fmla="*/ 22860 h 11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3">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2" name="Forme libre : forme 21">
              <a:extLst>
                <a:ext uri="{FF2B5EF4-FFF2-40B4-BE49-F238E27FC236}">
                  <a16:creationId xmlns:a16="http://schemas.microsoft.com/office/drawing/2014/main" id="{0417EBA2-8166-D9BD-7BE5-9068F940B29F}"/>
                </a:ext>
              </a:extLst>
            </p:cNvPr>
            <p:cNvSpPr/>
            <p:nvPr/>
          </p:nvSpPr>
          <p:spPr>
            <a:xfrm>
              <a:off x="-1728049" y="1416592"/>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3" name="Forme libre : forme 22">
              <a:extLst>
                <a:ext uri="{FF2B5EF4-FFF2-40B4-BE49-F238E27FC236}">
                  <a16:creationId xmlns:a16="http://schemas.microsoft.com/office/drawing/2014/main" id="{97B3F317-FE14-F07A-4822-7EA5CF1192C3}"/>
                </a:ext>
              </a:extLst>
            </p:cNvPr>
            <p:cNvSpPr/>
            <p:nvPr/>
          </p:nvSpPr>
          <p:spPr>
            <a:xfrm>
              <a:off x="-1728049" y="1574422"/>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4" name="Forme libre : forme 23">
              <a:extLst>
                <a:ext uri="{FF2B5EF4-FFF2-40B4-BE49-F238E27FC236}">
                  <a16:creationId xmlns:a16="http://schemas.microsoft.com/office/drawing/2014/main" id="{293D16DB-FD14-F1BD-F951-892BE1C13C20}"/>
                </a:ext>
              </a:extLst>
            </p:cNvPr>
            <p:cNvSpPr/>
            <p:nvPr/>
          </p:nvSpPr>
          <p:spPr>
            <a:xfrm>
              <a:off x="-1728049" y="1732346"/>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25" name="Graphique 17">
            <a:extLst>
              <a:ext uri="{FF2B5EF4-FFF2-40B4-BE49-F238E27FC236}">
                <a16:creationId xmlns:a16="http://schemas.microsoft.com/office/drawing/2014/main" id="{9AE7CA10-8FD2-B923-5DB1-8B327F857B50}"/>
              </a:ext>
            </a:extLst>
          </p:cNvPr>
          <p:cNvGrpSpPr/>
          <p:nvPr userDrawn="1"/>
        </p:nvGrpSpPr>
        <p:grpSpPr>
          <a:xfrm rot="10800000">
            <a:off x="6861212" y="1448780"/>
            <a:ext cx="468052" cy="748556"/>
            <a:chOff x="-2029540" y="982514"/>
            <a:chExt cx="183689" cy="293774"/>
          </a:xfrm>
          <a:solidFill>
            <a:srgbClr val="FB7565"/>
          </a:solidFill>
        </p:grpSpPr>
        <p:sp>
          <p:nvSpPr>
            <p:cNvPr id="26" name="Forme libre : forme 25">
              <a:extLst>
                <a:ext uri="{FF2B5EF4-FFF2-40B4-BE49-F238E27FC236}">
                  <a16:creationId xmlns:a16="http://schemas.microsoft.com/office/drawing/2014/main" id="{62D7DF6B-06FC-3A9B-E113-FDB5075DD078}"/>
                </a:ext>
              </a:extLst>
            </p:cNvPr>
            <p:cNvSpPr/>
            <p:nvPr/>
          </p:nvSpPr>
          <p:spPr>
            <a:xfrm>
              <a:off x="-2029540" y="9825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7" name="Forme libre : forme 26">
              <a:extLst>
                <a:ext uri="{FF2B5EF4-FFF2-40B4-BE49-F238E27FC236}">
                  <a16:creationId xmlns:a16="http://schemas.microsoft.com/office/drawing/2014/main" id="{7B707F7D-CE09-AD1B-0068-74D4AF9B8870}"/>
                </a:ext>
              </a:extLst>
            </p:cNvPr>
            <p:cNvSpPr/>
            <p:nvPr/>
          </p:nvSpPr>
          <p:spPr>
            <a:xfrm>
              <a:off x="-2029540" y="108157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132"/>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8" name="Forme libre : forme 27">
              <a:extLst>
                <a:ext uri="{FF2B5EF4-FFF2-40B4-BE49-F238E27FC236}">
                  <a16:creationId xmlns:a16="http://schemas.microsoft.com/office/drawing/2014/main" id="{BAF28C4E-A4CA-CA22-4798-A8077A146A6D}"/>
                </a:ext>
              </a:extLst>
            </p:cNvPr>
            <p:cNvSpPr/>
            <p:nvPr/>
          </p:nvSpPr>
          <p:spPr>
            <a:xfrm>
              <a:off x="-2029540" y="11730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55" name="Graphique 17">
            <a:extLst>
              <a:ext uri="{FF2B5EF4-FFF2-40B4-BE49-F238E27FC236}">
                <a16:creationId xmlns:a16="http://schemas.microsoft.com/office/drawing/2014/main" id="{B58EEA96-3816-DA1D-AE49-5E988C15760B}"/>
              </a:ext>
            </a:extLst>
          </p:cNvPr>
          <p:cNvGrpSpPr/>
          <p:nvPr userDrawn="1"/>
        </p:nvGrpSpPr>
        <p:grpSpPr>
          <a:xfrm>
            <a:off x="7365268" y="296652"/>
            <a:ext cx="1872208" cy="1873236"/>
            <a:chOff x="-6073259" y="4418396"/>
            <a:chExt cx="521017" cy="521303"/>
          </a:xfrm>
          <a:noFill/>
        </p:grpSpPr>
        <p:sp>
          <p:nvSpPr>
            <p:cNvPr id="56" name="Forme libre : forme 55">
              <a:extLst>
                <a:ext uri="{FF2B5EF4-FFF2-40B4-BE49-F238E27FC236}">
                  <a16:creationId xmlns:a16="http://schemas.microsoft.com/office/drawing/2014/main" id="{D5C9CE6C-07F9-646A-A343-A1BCF3281CEC}"/>
                </a:ext>
              </a:extLst>
            </p:cNvPr>
            <p:cNvSpPr/>
            <p:nvPr/>
          </p:nvSpPr>
          <p:spPr>
            <a:xfrm>
              <a:off x="-6073259" y="4418396"/>
              <a:ext cx="521017" cy="521017"/>
            </a:xfrm>
            <a:custGeom>
              <a:avLst/>
              <a:gdLst>
                <a:gd name="connsiteX0" fmla="*/ 260509 w 521017"/>
                <a:gd name="connsiteY0" fmla="*/ 0 h 521017"/>
                <a:gd name="connsiteX1" fmla="*/ 0 w 521017"/>
                <a:gd name="connsiteY1" fmla="*/ 260509 h 521017"/>
                <a:gd name="connsiteX2" fmla="*/ 260509 w 521017"/>
                <a:gd name="connsiteY2" fmla="*/ 521018 h 521017"/>
                <a:gd name="connsiteX3" fmla="*/ 521017 w 521017"/>
                <a:gd name="connsiteY3" fmla="*/ 260509 h 521017"/>
                <a:gd name="connsiteX4" fmla="*/ 260509 w 521017"/>
                <a:gd name="connsiteY4" fmla="*/ 0 h 521017"/>
                <a:gd name="connsiteX5" fmla="*/ 260509 w 521017"/>
                <a:gd name="connsiteY5" fmla="*/ 375856 h 521017"/>
                <a:gd name="connsiteX6" fmla="*/ 145161 w 521017"/>
                <a:gd name="connsiteY6" fmla="*/ 260509 h 521017"/>
                <a:gd name="connsiteX7" fmla="*/ 260509 w 521017"/>
                <a:gd name="connsiteY7" fmla="*/ 145161 h 521017"/>
                <a:gd name="connsiteX8" fmla="*/ 375856 w 521017"/>
                <a:gd name="connsiteY8" fmla="*/ 260509 h 521017"/>
                <a:gd name="connsiteX9" fmla="*/ 260509 w 521017"/>
                <a:gd name="connsiteY9" fmla="*/ 375856 h 521017"/>
                <a:gd name="connsiteX10" fmla="*/ 441008 w 521017"/>
                <a:gd name="connsiteY10" fmla="*/ 260509 h 521017"/>
                <a:gd name="connsiteX11" fmla="*/ 260509 w 521017"/>
                <a:gd name="connsiteY11" fmla="*/ 80010 h 521017"/>
                <a:gd name="connsiteX12" fmla="*/ 80010 w 521017"/>
                <a:gd name="connsiteY12" fmla="*/ 260509 h 521017"/>
                <a:gd name="connsiteX13" fmla="*/ 60103 w 521017"/>
                <a:gd name="connsiteY13" fmla="*/ 260509 h 521017"/>
                <a:gd name="connsiteX14" fmla="*/ 260509 w 521017"/>
                <a:gd name="connsiteY14" fmla="*/ 60103 h 521017"/>
                <a:gd name="connsiteX15" fmla="*/ 460915 w 521017"/>
                <a:gd name="connsiteY15" fmla="*/ 260509 h 521017"/>
                <a:gd name="connsiteX16" fmla="*/ 441008 w 521017"/>
                <a:gd name="connsiteY16" fmla="*/ 260509 h 52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017" h="521017">
                  <a:moveTo>
                    <a:pt x="260509" y="0"/>
                  </a:moveTo>
                  <a:cubicBezTo>
                    <a:pt x="116681" y="0"/>
                    <a:pt x="0" y="116586"/>
                    <a:pt x="0" y="260509"/>
                  </a:cubicBezTo>
                  <a:cubicBezTo>
                    <a:pt x="0" y="404431"/>
                    <a:pt x="116586" y="521018"/>
                    <a:pt x="260509" y="521018"/>
                  </a:cubicBezTo>
                  <a:cubicBezTo>
                    <a:pt x="404431" y="521018"/>
                    <a:pt x="521017" y="404431"/>
                    <a:pt x="521017" y="260509"/>
                  </a:cubicBezTo>
                  <a:cubicBezTo>
                    <a:pt x="521017" y="116586"/>
                    <a:pt x="404431" y="0"/>
                    <a:pt x="260509" y="0"/>
                  </a:cubicBezTo>
                  <a:close/>
                  <a:moveTo>
                    <a:pt x="260509" y="375856"/>
                  </a:moveTo>
                  <a:cubicBezTo>
                    <a:pt x="196786" y="375856"/>
                    <a:pt x="145161" y="324231"/>
                    <a:pt x="145161" y="260509"/>
                  </a:cubicBezTo>
                  <a:cubicBezTo>
                    <a:pt x="145161" y="196787"/>
                    <a:pt x="196786" y="145161"/>
                    <a:pt x="260509" y="145161"/>
                  </a:cubicBezTo>
                  <a:cubicBezTo>
                    <a:pt x="324231" y="145161"/>
                    <a:pt x="375856" y="196787"/>
                    <a:pt x="375856" y="260509"/>
                  </a:cubicBezTo>
                  <a:cubicBezTo>
                    <a:pt x="375856" y="324231"/>
                    <a:pt x="324231" y="375856"/>
                    <a:pt x="260509" y="375856"/>
                  </a:cubicBezTo>
                  <a:close/>
                  <a:moveTo>
                    <a:pt x="441008" y="260509"/>
                  </a:moveTo>
                  <a:cubicBezTo>
                    <a:pt x="441008" y="160972"/>
                    <a:pt x="360045" y="80010"/>
                    <a:pt x="260509" y="80010"/>
                  </a:cubicBezTo>
                  <a:cubicBezTo>
                    <a:pt x="160973" y="80010"/>
                    <a:pt x="80010" y="160972"/>
                    <a:pt x="80010" y="260509"/>
                  </a:cubicBezTo>
                  <a:lnTo>
                    <a:pt x="60103" y="260509"/>
                  </a:lnTo>
                  <a:cubicBezTo>
                    <a:pt x="60103" y="150019"/>
                    <a:pt x="150019" y="60103"/>
                    <a:pt x="260509" y="60103"/>
                  </a:cubicBezTo>
                  <a:cubicBezTo>
                    <a:pt x="370999" y="60103"/>
                    <a:pt x="460915" y="150019"/>
                    <a:pt x="460915" y="260509"/>
                  </a:cubicBezTo>
                  <a:lnTo>
                    <a:pt x="441008" y="260509"/>
                  </a:lnTo>
                  <a:close/>
                </a:path>
              </a:pathLst>
            </a:custGeom>
            <a:grpFill/>
            <a:ln w="9525" cap="flat">
              <a:solidFill>
                <a:schemeClr val="bg1"/>
              </a:solidFill>
              <a:prstDash val="solid"/>
              <a:miter/>
            </a:ln>
          </p:spPr>
          <p:txBody>
            <a:bodyPr rtlCol="0" anchor="ctr"/>
            <a:lstStyle/>
            <a:p>
              <a:pPr algn="ctr"/>
              <a:endParaRPr lang="fr-FR" b="0" i="0" dirty="0">
                <a:latin typeface="Calibri" panose="020F0502020204030204" pitchFamily="34" charset="0"/>
              </a:endParaRPr>
            </a:p>
          </p:txBody>
        </p:sp>
        <p:grpSp>
          <p:nvGrpSpPr>
            <p:cNvPr id="57" name="Graphique 17">
              <a:extLst>
                <a:ext uri="{FF2B5EF4-FFF2-40B4-BE49-F238E27FC236}">
                  <a16:creationId xmlns:a16="http://schemas.microsoft.com/office/drawing/2014/main" id="{CFDF0C23-1F0A-C2B0-E590-039B14206E11}"/>
                </a:ext>
              </a:extLst>
            </p:cNvPr>
            <p:cNvGrpSpPr/>
            <p:nvPr/>
          </p:nvGrpSpPr>
          <p:grpSpPr>
            <a:xfrm>
              <a:off x="-6071354" y="4679477"/>
              <a:ext cx="518731" cy="260223"/>
              <a:chOff x="-6071354" y="4679477"/>
              <a:chExt cx="518731" cy="260223"/>
            </a:xfrm>
            <a:grpFill/>
          </p:grpSpPr>
          <p:sp>
            <p:nvSpPr>
              <p:cNvPr id="58" name="Forme libre : forme 57">
                <a:extLst>
                  <a:ext uri="{FF2B5EF4-FFF2-40B4-BE49-F238E27FC236}">
                    <a16:creationId xmlns:a16="http://schemas.microsoft.com/office/drawing/2014/main" id="{0955423F-42A6-6E49-7BB5-D32BDF350E78}"/>
                  </a:ext>
                </a:extLst>
              </p:cNvPr>
              <p:cNvSpPr/>
              <p:nvPr/>
            </p:nvSpPr>
            <p:spPr>
              <a:xfrm>
                <a:off x="-6071354" y="4679477"/>
                <a:ext cx="45148" cy="43338"/>
              </a:xfrm>
              <a:custGeom>
                <a:avLst/>
                <a:gdLst>
                  <a:gd name="connsiteX0" fmla="*/ 31052 w 45148"/>
                  <a:gd name="connsiteY0" fmla="*/ 0 h 43338"/>
                  <a:gd name="connsiteX1" fmla="*/ 0 w 45148"/>
                  <a:gd name="connsiteY1" fmla="*/ 31052 h 43338"/>
                  <a:gd name="connsiteX2" fmla="*/ 1810 w 45148"/>
                  <a:gd name="connsiteY2" fmla="*/ 43339 h 43338"/>
                  <a:gd name="connsiteX3" fmla="*/ 45148 w 45148"/>
                  <a:gd name="connsiteY3" fmla="*/ 0 h 43338"/>
                  <a:gd name="connsiteX4" fmla="*/ 31052 w 45148"/>
                  <a:gd name="connsiteY4" fmla="*/ 0 h 43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8" h="43338">
                    <a:moveTo>
                      <a:pt x="31052" y="0"/>
                    </a:moveTo>
                    <a:lnTo>
                      <a:pt x="0" y="31052"/>
                    </a:lnTo>
                    <a:cubicBezTo>
                      <a:pt x="476" y="35147"/>
                      <a:pt x="1048" y="39243"/>
                      <a:pt x="1810" y="43339"/>
                    </a:cubicBezTo>
                    <a:lnTo>
                      <a:pt x="45148" y="0"/>
                    </a:lnTo>
                    <a:lnTo>
                      <a:pt x="31052" y="0"/>
                    </a:lnTo>
                    <a:close/>
                  </a:path>
                </a:pathLst>
              </a:custGeom>
              <a:grpFill/>
              <a:ln w="9525" cap="flat">
                <a:solidFill>
                  <a:schemeClr val="bg1"/>
                </a:solidFill>
                <a:prstDash val="solid"/>
                <a:miter/>
              </a:ln>
            </p:spPr>
            <p:txBody>
              <a:bodyPr rtlCol="0" anchor="ctr"/>
              <a:lstStyle/>
              <a:p>
                <a:pPr algn="ctr"/>
                <a:endParaRPr lang="fr-FR" b="0" i="0" dirty="0">
                  <a:latin typeface="Calibri" panose="020F0502020204030204" pitchFamily="34" charset="0"/>
                </a:endParaRPr>
              </a:p>
            </p:txBody>
          </p:sp>
          <p:sp>
            <p:nvSpPr>
              <p:cNvPr id="59" name="Forme libre : forme 58">
                <a:extLst>
                  <a:ext uri="{FF2B5EF4-FFF2-40B4-BE49-F238E27FC236}">
                    <a16:creationId xmlns:a16="http://schemas.microsoft.com/office/drawing/2014/main" id="{A71CA110-69EB-2E12-9CC8-B31BEB3497E1}"/>
                  </a:ext>
                </a:extLst>
              </p:cNvPr>
              <p:cNvSpPr/>
              <p:nvPr/>
            </p:nvSpPr>
            <p:spPr>
              <a:xfrm>
                <a:off x="-6061448" y="4679477"/>
                <a:ext cx="91535" cy="87915"/>
              </a:xfrm>
              <a:custGeom>
                <a:avLst/>
                <a:gdLst>
                  <a:gd name="connsiteX0" fmla="*/ 77438 w 91535"/>
                  <a:gd name="connsiteY0" fmla="*/ 0 h 87915"/>
                  <a:gd name="connsiteX1" fmla="*/ 0 w 91535"/>
                  <a:gd name="connsiteY1" fmla="*/ 77438 h 87915"/>
                  <a:gd name="connsiteX2" fmla="*/ 3619 w 91535"/>
                  <a:gd name="connsiteY2" fmla="*/ 87916 h 87915"/>
                  <a:gd name="connsiteX3" fmla="*/ 91535 w 91535"/>
                  <a:gd name="connsiteY3" fmla="*/ 0 h 87915"/>
                  <a:gd name="connsiteX4" fmla="*/ 77438 w 91535"/>
                  <a:gd name="connsiteY4" fmla="*/ 0 h 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 h="87915">
                    <a:moveTo>
                      <a:pt x="77438" y="0"/>
                    </a:moveTo>
                    <a:lnTo>
                      <a:pt x="0" y="77438"/>
                    </a:lnTo>
                    <a:cubicBezTo>
                      <a:pt x="1143" y="80963"/>
                      <a:pt x="2286" y="84487"/>
                      <a:pt x="3619" y="87916"/>
                    </a:cubicBezTo>
                    <a:lnTo>
                      <a:pt x="91535" y="0"/>
                    </a:lnTo>
                    <a:lnTo>
                      <a:pt x="77438" y="0"/>
                    </a:lnTo>
                    <a:close/>
                  </a:path>
                </a:pathLst>
              </a:custGeom>
              <a:grpFill/>
              <a:ln w="9525" cap="flat">
                <a:solidFill>
                  <a:schemeClr val="bg1"/>
                </a:solidFill>
                <a:prstDash val="solid"/>
                <a:miter/>
              </a:ln>
            </p:spPr>
            <p:txBody>
              <a:bodyPr rtlCol="0" anchor="ctr"/>
              <a:lstStyle/>
              <a:p>
                <a:pPr algn="ctr"/>
                <a:endParaRPr lang="fr-FR" b="0" i="0" dirty="0">
                  <a:latin typeface="Calibri" panose="020F0502020204030204" pitchFamily="34" charset="0"/>
                </a:endParaRPr>
              </a:p>
            </p:txBody>
          </p:sp>
          <p:sp>
            <p:nvSpPr>
              <p:cNvPr id="60" name="Forme libre : forme 59">
                <a:extLst>
                  <a:ext uri="{FF2B5EF4-FFF2-40B4-BE49-F238E27FC236}">
                    <a16:creationId xmlns:a16="http://schemas.microsoft.com/office/drawing/2014/main" id="{2B517598-C54C-48E5-B56C-8A044670B5E0}"/>
                  </a:ext>
                </a:extLst>
              </p:cNvPr>
              <p:cNvSpPr/>
              <p:nvPr/>
            </p:nvSpPr>
            <p:spPr>
              <a:xfrm>
                <a:off x="-6044970" y="4679858"/>
                <a:ext cx="117729" cy="126110"/>
              </a:xfrm>
              <a:custGeom>
                <a:avLst/>
                <a:gdLst>
                  <a:gd name="connsiteX0" fmla="*/ 116872 w 117729"/>
                  <a:gd name="connsiteY0" fmla="*/ 95 h 126110"/>
                  <a:gd name="connsiteX1" fmla="*/ 0 w 117729"/>
                  <a:gd name="connsiteY1" fmla="*/ 116967 h 126110"/>
                  <a:gd name="connsiteX2" fmla="*/ 4858 w 117729"/>
                  <a:gd name="connsiteY2" fmla="*/ 126111 h 126110"/>
                  <a:gd name="connsiteX3" fmla="*/ 117729 w 117729"/>
                  <a:gd name="connsiteY3" fmla="*/ 13240 h 126110"/>
                  <a:gd name="connsiteX4" fmla="*/ 116872 w 117729"/>
                  <a:gd name="connsiteY4" fmla="*/ 0 h 126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29" h="126110">
                    <a:moveTo>
                      <a:pt x="116872" y="95"/>
                    </a:moveTo>
                    <a:lnTo>
                      <a:pt x="0" y="116967"/>
                    </a:lnTo>
                    <a:cubicBezTo>
                      <a:pt x="1619" y="120015"/>
                      <a:pt x="3238" y="123158"/>
                      <a:pt x="4858" y="126111"/>
                    </a:cubicBezTo>
                    <a:lnTo>
                      <a:pt x="117729" y="13240"/>
                    </a:lnTo>
                    <a:cubicBezTo>
                      <a:pt x="117253" y="8858"/>
                      <a:pt x="116872" y="4477"/>
                      <a:pt x="116872" y="0"/>
                    </a:cubicBezTo>
                    <a:close/>
                  </a:path>
                </a:pathLst>
              </a:custGeom>
              <a:grpFill/>
              <a:ln w="9525" cap="flat">
                <a:solidFill>
                  <a:schemeClr val="bg1"/>
                </a:solidFill>
                <a:prstDash val="solid"/>
                <a:miter/>
              </a:ln>
            </p:spPr>
            <p:txBody>
              <a:bodyPr rtlCol="0" anchor="ctr"/>
              <a:lstStyle/>
              <a:p>
                <a:pPr algn="ctr"/>
                <a:endParaRPr lang="fr-FR" b="0" i="0" dirty="0">
                  <a:latin typeface="Calibri" panose="020F0502020204030204" pitchFamily="34" charset="0"/>
                </a:endParaRPr>
              </a:p>
            </p:txBody>
          </p:sp>
          <p:sp>
            <p:nvSpPr>
              <p:cNvPr id="61" name="Forme libre : forme 60">
                <a:extLst>
                  <a:ext uri="{FF2B5EF4-FFF2-40B4-BE49-F238E27FC236}">
                    <a16:creationId xmlns:a16="http://schemas.microsoft.com/office/drawing/2014/main" id="{D14AAB29-B7C3-B3A0-5AD6-DFF6695D3F95}"/>
                  </a:ext>
                </a:extLst>
              </p:cNvPr>
              <p:cNvSpPr/>
              <p:nvPr/>
            </p:nvSpPr>
            <p:spPr>
              <a:xfrm>
                <a:off x="-6027539" y="4719196"/>
                <a:ext cx="111061" cy="115062"/>
              </a:xfrm>
              <a:custGeom>
                <a:avLst/>
                <a:gdLst>
                  <a:gd name="connsiteX0" fmla="*/ 106775 w 111061"/>
                  <a:gd name="connsiteY0" fmla="*/ 95 h 115062"/>
                  <a:gd name="connsiteX1" fmla="*/ 0 w 111061"/>
                  <a:gd name="connsiteY1" fmla="*/ 106871 h 115062"/>
                  <a:gd name="connsiteX2" fmla="*/ 5906 w 111061"/>
                  <a:gd name="connsiteY2" fmla="*/ 115062 h 115062"/>
                  <a:gd name="connsiteX3" fmla="*/ 111062 w 111061"/>
                  <a:gd name="connsiteY3" fmla="*/ 9906 h 115062"/>
                  <a:gd name="connsiteX4" fmla="*/ 106871 w 111061"/>
                  <a:gd name="connsiteY4" fmla="*/ 0 h 11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1" h="115062">
                    <a:moveTo>
                      <a:pt x="106775" y="95"/>
                    </a:moveTo>
                    <a:lnTo>
                      <a:pt x="0" y="106871"/>
                    </a:lnTo>
                    <a:cubicBezTo>
                      <a:pt x="1905" y="109633"/>
                      <a:pt x="3810" y="112395"/>
                      <a:pt x="5906" y="115062"/>
                    </a:cubicBezTo>
                    <a:lnTo>
                      <a:pt x="111062" y="9906"/>
                    </a:lnTo>
                    <a:cubicBezTo>
                      <a:pt x="109538" y="6668"/>
                      <a:pt x="108109" y="3429"/>
                      <a:pt x="106871" y="0"/>
                    </a:cubicBezTo>
                    <a:close/>
                  </a:path>
                </a:pathLst>
              </a:custGeom>
              <a:grpFill/>
              <a:ln w="9525" cap="flat">
                <a:solidFill>
                  <a:schemeClr val="bg1"/>
                </a:solidFill>
                <a:prstDash val="solid"/>
                <a:miter/>
              </a:ln>
            </p:spPr>
            <p:txBody>
              <a:bodyPr rtlCol="0" anchor="ctr"/>
              <a:lstStyle/>
              <a:p>
                <a:pPr algn="ctr"/>
                <a:endParaRPr lang="fr-FR" b="0" i="0" dirty="0">
                  <a:latin typeface="Calibri" panose="020F0502020204030204" pitchFamily="34" charset="0"/>
                </a:endParaRPr>
              </a:p>
            </p:txBody>
          </p:sp>
          <p:sp>
            <p:nvSpPr>
              <p:cNvPr id="62" name="Forme libre : forme 61">
                <a:extLst>
                  <a:ext uri="{FF2B5EF4-FFF2-40B4-BE49-F238E27FC236}">
                    <a16:creationId xmlns:a16="http://schemas.microsoft.com/office/drawing/2014/main" id="{0A324C18-9677-EFED-90E2-276737FE3805}"/>
                  </a:ext>
                </a:extLst>
              </p:cNvPr>
              <p:cNvSpPr/>
              <p:nvPr/>
            </p:nvSpPr>
            <p:spPr>
              <a:xfrm>
                <a:off x="-6002393" y="4754629"/>
                <a:ext cx="109442" cy="109728"/>
              </a:xfrm>
              <a:custGeom>
                <a:avLst/>
                <a:gdLst>
                  <a:gd name="connsiteX0" fmla="*/ 102584 w 109442"/>
                  <a:gd name="connsiteY0" fmla="*/ 0 h 109728"/>
                  <a:gd name="connsiteX1" fmla="*/ 0 w 109442"/>
                  <a:gd name="connsiteY1" fmla="*/ 102584 h 109728"/>
                  <a:gd name="connsiteX2" fmla="*/ 6953 w 109442"/>
                  <a:gd name="connsiteY2" fmla="*/ 109728 h 109728"/>
                  <a:gd name="connsiteX3" fmla="*/ 109442 w 109442"/>
                  <a:gd name="connsiteY3" fmla="*/ 7239 h 109728"/>
                  <a:gd name="connsiteX4" fmla="*/ 102680 w 109442"/>
                  <a:gd name="connsiteY4" fmla="*/ 0 h 1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 h="109728">
                    <a:moveTo>
                      <a:pt x="102584" y="0"/>
                    </a:moveTo>
                    <a:lnTo>
                      <a:pt x="0" y="102584"/>
                    </a:lnTo>
                    <a:cubicBezTo>
                      <a:pt x="2286" y="104966"/>
                      <a:pt x="4572" y="107442"/>
                      <a:pt x="6953" y="109728"/>
                    </a:cubicBezTo>
                    <a:lnTo>
                      <a:pt x="109442" y="7239"/>
                    </a:lnTo>
                    <a:cubicBezTo>
                      <a:pt x="107061" y="4953"/>
                      <a:pt x="104775" y="2477"/>
                      <a:pt x="102680" y="0"/>
                    </a:cubicBezTo>
                    <a:close/>
                  </a:path>
                </a:pathLst>
              </a:custGeom>
              <a:grpFill/>
              <a:ln w="9525" cap="flat">
                <a:solidFill>
                  <a:schemeClr val="bg1"/>
                </a:solidFill>
                <a:prstDash val="solid"/>
                <a:miter/>
              </a:ln>
            </p:spPr>
            <p:txBody>
              <a:bodyPr rtlCol="0" anchor="ctr"/>
              <a:lstStyle/>
              <a:p>
                <a:pPr algn="ctr"/>
                <a:endParaRPr lang="fr-FR" b="0" i="0" dirty="0">
                  <a:latin typeface="Calibri" panose="020F0502020204030204" pitchFamily="34" charset="0"/>
                </a:endParaRPr>
              </a:p>
            </p:txBody>
          </p:sp>
          <p:sp>
            <p:nvSpPr>
              <p:cNvPr id="63" name="Forme libre : forme 62">
                <a:extLst>
                  <a:ext uri="{FF2B5EF4-FFF2-40B4-BE49-F238E27FC236}">
                    <a16:creationId xmlns:a16="http://schemas.microsoft.com/office/drawing/2014/main" id="{DD5CE71F-F419-31FB-56B4-7F75033A3815}"/>
                  </a:ext>
                </a:extLst>
              </p:cNvPr>
              <p:cNvSpPr/>
              <p:nvPr/>
            </p:nvSpPr>
            <p:spPr>
              <a:xfrm>
                <a:off x="-5972961" y="4780061"/>
                <a:ext cx="113537" cy="110204"/>
              </a:xfrm>
              <a:custGeom>
                <a:avLst/>
                <a:gdLst>
                  <a:gd name="connsiteX0" fmla="*/ 104108 w 113537"/>
                  <a:gd name="connsiteY0" fmla="*/ 0 h 110204"/>
                  <a:gd name="connsiteX1" fmla="*/ 0 w 113537"/>
                  <a:gd name="connsiteY1" fmla="*/ 104108 h 110204"/>
                  <a:gd name="connsiteX2" fmla="*/ 8001 w 113537"/>
                  <a:gd name="connsiteY2" fmla="*/ 110204 h 110204"/>
                  <a:gd name="connsiteX3" fmla="*/ 113538 w 113537"/>
                  <a:gd name="connsiteY3" fmla="*/ 4667 h 110204"/>
                  <a:gd name="connsiteX4" fmla="*/ 104204 w 113537"/>
                  <a:gd name="connsiteY4" fmla="*/ 0 h 11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7" h="110204">
                    <a:moveTo>
                      <a:pt x="104108" y="0"/>
                    </a:moveTo>
                    <a:lnTo>
                      <a:pt x="0" y="104108"/>
                    </a:lnTo>
                    <a:cubicBezTo>
                      <a:pt x="2667" y="106204"/>
                      <a:pt x="5334" y="108204"/>
                      <a:pt x="8001" y="110204"/>
                    </a:cubicBezTo>
                    <a:lnTo>
                      <a:pt x="113538" y="4667"/>
                    </a:lnTo>
                    <a:cubicBezTo>
                      <a:pt x="110300" y="3238"/>
                      <a:pt x="107252" y="1714"/>
                      <a:pt x="104204" y="0"/>
                    </a:cubicBezTo>
                    <a:close/>
                  </a:path>
                </a:pathLst>
              </a:custGeom>
              <a:grpFill/>
              <a:ln w="9525" cap="flat">
                <a:solidFill>
                  <a:schemeClr val="bg1"/>
                </a:solidFill>
                <a:prstDash val="solid"/>
                <a:miter/>
              </a:ln>
            </p:spPr>
            <p:txBody>
              <a:bodyPr rtlCol="0" anchor="ctr"/>
              <a:lstStyle/>
              <a:p>
                <a:pPr algn="ctr"/>
                <a:endParaRPr lang="fr-FR" b="0" i="0" dirty="0">
                  <a:latin typeface="Calibri" panose="020F0502020204030204" pitchFamily="34" charset="0"/>
                </a:endParaRPr>
              </a:p>
            </p:txBody>
          </p:sp>
          <p:sp>
            <p:nvSpPr>
              <p:cNvPr id="64" name="Forme libre : forme 63">
                <a:extLst>
                  <a:ext uri="{FF2B5EF4-FFF2-40B4-BE49-F238E27FC236}">
                    <a16:creationId xmlns:a16="http://schemas.microsoft.com/office/drawing/2014/main" id="{56C6006E-D7BF-3F65-9685-0DEF58FC300A}"/>
                  </a:ext>
                </a:extLst>
              </p:cNvPr>
              <p:cNvSpPr/>
              <p:nvPr/>
            </p:nvSpPr>
            <p:spPr>
              <a:xfrm>
                <a:off x="-5939052" y="4793872"/>
                <a:ext cx="126111" cy="117824"/>
              </a:xfrm>
              <a:custGeom>
                <a:avLst/>
                <a:gdLst>
                  <a:gd name="connsiteX0" fmla="*/ 112871 w 126111"/>
                  <a:gd name="connsiteY0" fmla="*/ 95 h 117824"/>
                  <a:gd name="connsiteX1" fmla="*/ 0 w 126111"/>
                  <a:gd name="connsiteY1" fmla="*/ 112966 h 117824"/>
                  <a:gd name="connsiteX2" fmla="*/ 9144 w 126111"/>
                  <a:gd name="connsiteY2" fmla="*/ 117824 h 117824"/>
                  <a:gd name="connsiteX3" fmla="*/ 126111 w 126111"/>
                  <a:gd name="connsiteY3" fmla="*/ 857 h 117824"/>
                  <a:gd name="connsiteX4" fmla="*/ 112871 w 126111"/>
                  <a:gd name="connsiteY4" fmla="*/ 0 h 11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11" h="117824">
                    <a:moveTo>
                      <a:pt x="112871" y="95"/>
                    </a:moveTo>
                    <a:lnTo>
                      <a:pt x="0" y="112966"/>
                    </a:lnTo>
                    <a:cubicBezTo>
                      <a:pt x="3048" y="114681"/>
                      <a:pt x="6096" y="116300"/>
                      <a:pt x="9144" y="117824"/>
                    </a:cubicBezTo>
                    <a:lnTo>
                      <a:pt x="126111" y="857"/>
                    </a:lnTo>
                    <a:cubicBezTo>
                      <a:pt x="121634" y="857"/>
                      <a:pt x="117253" y="476"/>
                      <a:pt x="112871" y="0"/>
                    </a:cubicBezTo>
                    <a:close/>
                  </a:path>
                </a:pathLst>
              </a:custGeom>
              <a:grpFill/>
              <a:ln w="9525" cap="flat">
                <a:solidFill>
                  <a:schemeClr val="bg1"/>
                </a:solidFill>
                <a:prstDash val="solid"/>
                <a:miter/>
              </a:ln>
            </p:spPr>
            <p:txBody>
              <a:bodyPr rtlCol="0" anchor="ctr"/>
              <a:lstStyle/>
              <a:p>
                <a:pPr algn="ctr"/>
                <a:endParaRPr lang="fr-FR" b="0" i="0" dirty="0">
                  <a:latin typeface="Calibri" panose="020F0502020204030204" pitchFamily="34" charset="0"/>
                </a:endParaRPr>
              </a:p>
            </p:txBody>
          </p:sp>
          <p:sp>
            <p:nvSpPr>
              <p:cNvPr id="65" name="Forme libre : forme 64">
                <a:extLst>
                  <a:ext uri="{FF2B5EF4-FFF2-40B4-BE49-F238E27FC236}">
                    <a16:creationId xmlns:a16="http://schemas.microsoft.com/office/drawing/2014/main" id="{007F8204-3C10-CB17-E195-BAC9406578F1}"/>
                  </a:ext>
                </a:extLst>
              </p:cNvPr>
              <p:cNvSpPr/>
              <p:nvPr/>
            </p:nvSpPr>
            <p:spPr>
              <a:xfrm>
                <a:off x="-5900571" y="4679477"/>
                <a:ext cx="259175" cy="248792"/>
              </a:xfrm>
              <a:custGeom>
                <a:avLst/>
                <a:gdLst>
                  <a:gd name="connsiteX0" fmla="*/ 245173 w 259175"/>
                  <a:gd name="connsiteY0" fmla="*/ 0 h 248792"/>
                  <a:gd name="connsiteX1" fmla="*/ 187166 w 259175"/>
                  <a:gd name="connsiteY1" fmla="*/ 58007 h 248792"/>
                  <a:gd name="connsiteX2" fmla="*/ 145732 w 259175"/>
                  <a:gd name="connsiteY2" fmla="*/ 99441 h 248792"/>
                  <a:gd name="connsiteX3" fmla="*/ 0 w 259175"/>
                  <a:gd name="connsiteY3" fmla="*/ 245173 h 248792"/>
                  <a:gd name="connsiteX4" fmla="*/ 10477 w 259175"/>
                  <a:gd name="connsiteY4" fmla="*/ 248793 h 248792"/>
                  <a:gd name="connsiteX5" fmla="*/ 259175 w 259175"/>
                  <a:gd name="connsiteY5" fmla="*/ 95 h 248792"/>
                  <a:gd name="connsiteX6" fmla="*/ 245078 w 259175"/>
                  <a:gd name="connsiteY6" fmla="*/ 95 h 24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75" h="248792">
                    <a:moveTo>
                      <a:pt x="245173" y="0"/>
                    </a:moveTo>
                    <a:lnTo>
                      <a:pt x="187166" y="58007"/>
                    </a:lnTo>
                    <a:cubicBezTo>
                      <a:pt x="177070" y="75057"/>
                      <a:pt x="162782" y="89345"/>
                      <a:pt x="145732" y="99441"/>
                    </a:cubicBezTo>
                    <a:lnTo>
                      <a:pt x="0" y="245173"/>
                    </a:lnTo>
                    <a:cubicBezTo>
                      <a:pt x="3429" y="246412"/>
                      <a:pt x="6953" y="247650"/>
                      <a:pt x="10477" y="248793"/>
                    </a:cubicBezTo>
                    <a:lnTo>
                      <a:pt x="259175" y="95"/>
                    </a:lnTo>
                    <a:lnTo>
                      <a:pt x="245078" y="95"/>
                    </a:lnTo>
                    <a:close/>
                  </a:path>
                </a:pathLst>
              </a:custGeom>
              <a:grpFill/>
              <a:ln w="9525" cap="flat">
                <a:solidFill>
                  <a:schemeClr val="bg1"/>
                </a:solidFill>
                <a:prstDash val="solid"/>
                <a:miter/>
              </a:ln>
            </p:spPr>
            <p:txBody>
              <a:bodyPr rtlCol="0" anchor="ctr"/>
              <a:lstStyle/>
              <a:p>
                <a:pPr algn="ctr"/>
                <a:endParaRPr lang="fr-FR" b="0" i="0" dirty="0">
                  <a:latin typeface="Calibri" panose="020F0502020204030204" pitchFamily="34" charset="0"/>
                </a:endParaRPr>
              </a:p>
            </p:txBody>
          </p:sp>
          <p:sp>
            <p:nvSpPr>
              <p:cNvPr id="66" name="Forme libre : forme 65">
                <a:extLst>
                  <a:ext uri="{FF2B5EF4-FFF2-40B4-BE49-F238E27FC236}">
                    <a16:creationId xmlns:a16="http://schemas.microsoft.com/office/drawing/2014/main" id="{40D99BD2-2892-97E3-F263-C23B20762384}"/>
                  </a:ext>
                </a:extLst>
              </p:cNvPr>
              <p:cNvSpPr/>
              <p:nvPr/>
            </p:nvSpPr>
            <p:spPr>
              <a:xfrm>
                <a:off x="-5853327" y="4679477"/>
                <a:ext cx="271271" cy="258889"/>
              </a:xfrm>
              <a:custGeom>
                <a:avLst/>
                <a:gdLst>
                  <a:gd name="connsiteX0" fmla="*/ 257270 w 271271"/>
                  <a:gd name="connsiteY0" fmla="*/ 0 h 258889"/>
                  <a:gd name="connsiteX1" fmla="*/ 0 w 271271"/>
                  <a:gd name="connsiteY1" fmla="*/ 257270 h 258889"/>
                  <a:gd name="connsiteX2" fmla="*/ 12383 w 271271"/>
                  <a:gd name="connsiteY2" fmla="*/ 258889 h 258889"/>
                  <a:gd name="connsiteX3" fmla="*/ 271272 w 271271"/>
                  <a:gd name="connsiteY3" fmla="*/ 0 h 258889"/>
                  <a:gd name="connsiteX4" fmla="*/ 257175 w 271271"/>
                  <a:gd name="connsiteY4" fmla="*/ 0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1" h="258889">
                    <a:moveTo>
                      <a:pt x="257270" y="0"/>
                    </a:moveTo>
                    <a:lnTo>
                      <a:pt x="0" y="257270"/>
                    </a:lnTo>
                    <a:cubicBezTo>
                      <a:pt x="4096" y="257937"/>
                      <a:pt x="8287" y="258508"/>
                      <a:pt x="12383" y="258889"/>
                    </a:cubicBezTo>
                    <a:lnTo>
                      <a:pt x="271272" y="0"/>
                    </a:lnTo>
                    <a:lnTo>
                      <a:pt x="257175" y="0"/>
                    </a:lnTo>
                    <a:close/>
                  </a:path>
                </a:pathLst>
              </a:custGeom>
              <a:grpFill/>
              <a:ln w="9525" cap="flat">
                <a:solidFill>
                  <a:schemeClr val="bg1"/>
                </a:solidFill>
                <a:prstDash val="solid"/>
                <a:miter/>
              </a:ln>
            </p:spPr>
            <p:txBody>
              <a:bodyPr rtlCol="0" anchor="ctr"/>
              <a:lstStyle/>
              <a:p>
                <a:pPr algn="ctr"/>
                <a:endParaRPr lang="fr-FR" b="0" i="0" dirty="0">
                  <a:latin typeface="Calibri" panose="020F0502020204030204" pitchFamily="34" charset="0"/>
                </a:endParaRPr>
              </a:p>
            </p:txBody>
          </p:sp>
          <p:sp>
            <p:nvSpPr>
              <p:cNvPr id="67" name="Forme libre : forme 66">
                <a:extLst>
                  <a:ext uri="{FF2B5EF4-FFF2-40B4-BE49-F238E27FC236}">
                    <a16:creationId xmlns:a16="http://schemas.microsoft.com/office/drawing/2014/main" id="{4D65AB0C-B3B5-6224-3582-B9C33CB00209}"/>
                  </a:ext>
                </a:extLst>
              </p:cNvPr>
              <p:cNvSpPr/>
              <p:nvPr/>
            </p:nvSpPr>
            <p:spPr>
              <a:xfrm>
                <a:off x="-5801606" y="4690716"/>
                <a:ext cx="248983" cy="248983"/>
              </a:xfrm>
              <a:custGeom>
                <a:avLst/>
                <a:gdLst>
                  <a:gd name="connsiteX0" fmla="*/ 248984 w 248983"/>
                  <a:gd name="connsiteY0" fmla="*/ 0 h 248983"/>
                  <a:gd name="connsiteX1" fmla="*/ 0 w 248983"/>
                  <a:gd name="connsiteY1" fmla="*/ 248984 h 248983"/>
                  <a:gd name="connsiteX2" fmla="*/ 15145 w 248983"/>
                  <a:gd name="connsiteY2" fmla="*/ 247936 h 248983"/>
                  <a:gd name="connsiteX3" fmla="*/ 247936 w 248983"/>
                  <a:gd name="connsiteY3" fmla="*/ 15145 h 248983"/>
                  <a:gd name="connsiteX4" fmla="*/ 248984 w 248983"/>
                  <a:gd name="connsiteY4" fmla="*/ 0 h 248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3" h="248983">
                    <a:moveTo>
                      <a:pt x="248984" y="0"/>
                    </a:moveTo>
                    <a:lnTo>
                      <a:pt x="0" y="248984"/>
                    </a:lnTo>
                    <a:cubicBezTo>
                      <a:pt x="5048" y="248793"/>
                      <a:pt x="10097" y="248412"/>
                      <a:pt x="15145" y="247936"/>
                    </a:cubicBezTo>
                    <a:lnTo>
                      <a:pt x="247936" y="15145"/>
                    </a:lnTo>
                    <a:cubicBezTo>
                      <a:pt x="248412" y="10096"/>
                      <a:pt x="248793" y="5048"/>
                      <a:pt x="248984" y="0"/>
                    </a:cubicBezTo>
                    <a:close/>
                  </a:path>
                </a:pathLst>
              </a:custGeom>
              <a:grpFill/>
              <a:ln w="9525" cap="flat">
                <a:solidFill>
                  <a:schemeClr val="bg1"/>
                </a:solidFill>
                <a:prstDash val="solid"/>
                <a:miter/>
              </a:ln>
            </p:spPr>
            <p:txBody>
              <a:bodyPr rtlCol="0" anchor="ctr"/>
              <a:lstStyle/>
              <a:p>
                <a:pPr algn="ctr"/>
                <a:endParaRPr lang="fr-FR" b="0" i="0" dirty="0">
                  <a:latin typeface="Calibri" panose="020F0502020204030204" pitchFamily="34" charset="0"/>
                </a:endParaRPr>
              </a:p>
            </p:txBody>
          </p:sp>
          <p:sp>
            <p:nvSpPr>
              <p:cNvPr id="68" name="Forme libre : forme 67">
                <a:extLst>
                  <a:ext uri="{FF2B5EF4-FFF2-40B4-BE49-F238E27FC236}">
                    <a16:creationId xmlns:a16="http://schemas.microsoft.com/office/drawing/2014/main" id="{57AC946B-08D8-986C-E3F1-E39EADB1F8F5}"/>
                  </a:ext>
                </a:extLst>
              </p:cNvPr>
              <p:cNvSpPr/>
              <p:nvPr/>
            </p:nvSpPr>
            <p:spPr>
              <a:xfrm>
                <a:off x="-5732740" y="4759582"/>
                <a:ext cx="167639" cy="167640"/>
              </a:xfrm>
              <a:custGeom>
                <a:avLst/>
                <a:gdLst>
                  <a:gd name="connsiteX0" fmla="*/ 167640 w 167639"/>
                  <a:gd name="connsiteY0" fmla="*/ 0 h 167640"/>
                  <a:gd name="connsiteX1" fmla="*/ 0 w 167639"/>
                  <a:gd name="connsiteY1" fmla="*/ 167640 h 167640"/>
                  <a:gd name="connsiteX2" fmla="*/ 22670 w 167639"/>
                  <a:gd name="connsiteY2" fmla="*/ 159067 h 167640"/>
                  <a:gd name="connsiteX3" fmla="*/ 158972 w 167639"/>
                  <a:gd name="connsiteY3" fmla="*/ 22765 h 167640"/>
                  <a:gd name="connsiteX4" fmla="*/ 167545 w 167639"/>
                  <a:gd name="connsiteY4" fmla="*/ 95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39" h="167640">
                    <a:moveTo>
                      <a:pt x="167640" y="0"/>
                    </a:moveTo>
                    <a:lnTo>
                      <a:pt x="0" y="167640"/>
                    </a:lnTo>
                    <a:cubicBezTo>
                      <a:pt x="7715" y="165068"/>
                      <a:pt x="15335" y="162211"/>
                      <a:pt x="22670" y="159067"/>
                    </a:cubicBezTo>
                    <a:lnTo>
                      <a:pt x="158972" y="22765"/>
                    </a:lnTo>
                    <a:cubicBezTo>
                      <a:pt x="162211" y="15335"/>
                      <a:pt x="165068" y="7810"/>
                      <a:pt x="167545" y="95"/>
                    </a:cubicBezTo>
                    <a:close/>
                  </a:path>
                </a:pathLst>
              </a:custGeom>
              <a:grpFill/>
              <a:ln w="9525" cap="flat">
                <a:solidFill>
                  <a:schemeClr val="bg1"/>
                </a:solidFill>
                <a:prstDash val="solid"/>
                <a:miter/>
              </a:ln>
            </p:spPr>
            <p:txBody>
              <a:bodyPr rtlCol="0" anchor="ctr"/>
              <a:lstStyle/>
              <a:p>
                <a:pPr algn="ctr"/>
                <a:endParaRPr lang="fr-FR" b="0" i="0" dirty="0">
                  <a:latin typeface="Calibri" panose="020F0502020204030204" pitchFamily="34" charset="0"/>
                </a:endParaRPr>
              </a:p>
            </p:txBody>
          </p:sp>
        </p:grpSp>
      </p:grpSp>
      <p:pic>
        <p:nvPicPr>
          <p:cNvPr id="10" name="Graphique 9">
            <a:extLst>
              <a:ext uri="{FF2B5EF4-FFF2-40B4-BE49-F238E27FC236}">
                <a16:creationId xmlns:a16="http://schemas.microsoft.com/office/drawing/2014/main" id="{246B0E27-775A-01FB-B51C-507CCDF28792}"/>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rot="1006683">
            <a:off x="8374433" y="84837"/>
            <a:ext cx="2371725" cy="2352675"/>
          </a:xfrm>
          <a:prstGeom prst="rect">
            <a:avLst/>
          </a:prstGeom>
          <a:effectLst>
            <a:outerShdw blurRad="927100" dist="38100" dir="2700000" algn="tl" rotWithShape="0">
              <a:prstClr val="black">
                <a:alpha val="40000"/>
              </a:prstClr>
            </a:outerShdw>
          </a:effectLst>
        </p:spPr>
      </p:pic>
      <p:grpSp>
        <p:nvGrpSpPr>
          <p:cNvPr id="104" name="Groupe 103">
            <a:extLst>
              <a:ext uri="{FF2B5EF4-FFF2-40B4-BE49-F238E27FC236}">
                <a16:creationId xmlns:a16="http://schemas.microsoft.com/office/drawing/2014/main" id="{1D6C478E-57AF-996E-3BA6-4807F097272A}"/>
              </a:ext>
            </a:extLst>
          </p:cNvPr>
          <p:cNvGrpSpPr/>
          <p:nvPr userDrawn="1"/>
        </p:nvGrpSpPr>
        <p:grpSpPr>
          <a:xfrm>
            <a:off x="7185248" y="6633421"/>
            <a:ext cx="2415590" cy="184660"/>
            <a:chOff x="7837002" y="6633421"/>
            <a:chExt cx="2415590" cy="184660"/>
          </a:xfrm>
        </p:grpSpPr>
        <p:sp>
          <p:nvSpPr>
            <p:cNvPr id="105" name="Text Box 9">
              <a:extLst>
                <a:ext uri="{FF2B5EF4-FFF2-40B4-BE49-F238E27FC236}">
                  <a16:creationId xmlns:a16="http://schemas.microsoft.com/office/drawing/2014/main" id="{741C1774-93D8-67E0-D4DB-D560D9C6A030}"/>
                </a:ext>
              </a:extLst>
            </p:cNvPr>
            <p:cNvSpPr txBox="1">
              <a:spLocks noChangeArrowheads="1"/>
            </p:cNvSpPr>
            <p:nvPr userDrawn="1"/>
          </p:nvSpPr>
          <p:spPr bwMode="auto">
            <a:xfrm>
              <a:off x="8008270" y="6633421"/>
              <a:ext cx="2244322" cy="184660"/>
            </a:xfrm>
            <a:prstGeom prst="rect">
              <a:avLst/>
            </a:prstGeom>
            <a:noFill/>
            <a:ln>
              <a:noFill/>
            </a:ln>
          </p:spPr>
          <p:txBody>
            <a:bodyPr wrap="square" lIns="91434" tIns="45717" rIns="91434" bIns="45717">
              <a:spAutoFit/>
            </a:bodyPr>
            <a:lstStyle>
              <a:lvl1pPr defTabSz="977900">
                <a:defRPr sz="2400">
                  <a:solidFill>
                    <a:schemeClr val="tx1"/>
                  </a:solidFill>
                  <a:latin typeface="Arial" panose="020B0604020202020204" pitchFamily="34" charset="0"/>
                  <a:ea typeface="MS PGothic" panose="020B0600070205080204" pitchFamily="34" charset="-128"/>
                </a:defRPr>
              </a:lvl1pPr>
              <a:lvl2pPr marL="742950" indent="-285750" defTabSz="977900">
                <a:defRPr sz="2400">
                  <a:solidFill>
                    <a:schemeClr val="tx1"/>
                  </a:solidFill>
                  <a:latin typeface="Arial" panose="020B0604020202020204" pitchFamily="34" charset="0"/>
                  <a:ea typeface="MS PGothic" panose="020B0600070205080204" pitchFamily="34" charset="-128"/>
                </a:defRPr>
              </a:lvl2pPr>
              <a:lvl3pPr marL="1143000" indent="-228600" defTabSz="977900">
                <a:defRPr sz="2400">
                  <a:solidFill>
                    <a:schemeClr val="tx1"/>
                  </a:solidFill>
                  <a:latin typeface="Arial" panose="020B0604020202020204" pitchFamily="34" charset="0"/>
                  <a:ea typeface="MS PGothic" panose="020B0600070205080204" pitchFamily="34" charset="-128"/>
                </a:defRPr>
              </a:lvl3pPr>
              <a:lvl4pPr marL="1600200" indent="-228600" defTabSz="977900">
                <a:defRPr sz="2400">
                  <a:solidFill>
                    <a:schemeClr val="tx1"/>
                  </a:solidFill>
                  <a:latin typeface="Arial" panose="020B0604020202020204" pitchFamily="34" charset="0"/>
                  <a:ea typeface="MS PGothic" panose="020B0600070205080204" pitchFamily="34" charset="-128"/>
                </a:defRPr>
              </a:lvl4pPr>
              <a:lvl5pPr marL="2057400" indent="-228600" defTabSz="977900">
                <a:defRPr sz="2400">
                  <a:solidFill>
                    <a:schemeClr val="tx1"/>
                  </a:solidFill>
                  <a:latin typeface="Arial" panose="020B0604020202020204" pitchFamily="34" charset="0"/>
                  <a:ea typeface="MS PGothic" panose="020B0600070205080204" pitchFamily="34" charset="-128"/>
                </a:defRPr>
              </a:lvl5pPr>
              <a:lvl6pPr marL="25146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defRPr/>
              </a:pPr>
              <a:r>
                <a:rPr lang="fr-FR" altLang="fr-FR" sz="600" i="1" dirty="0">
                  <a:solidFill>
                    <a:schemeClr val="bg1"/>
                  </a:solidFill>
                  <a:latin typeface="Calibri" panose="020F0502020204030204" pitchFamily="34" charset="0"/>
                </a:rPr>
                <a:t>©  Ce document est la propriété  de CRECI Management</a:t>
              </a:r>
            </a:p>
          </p:txBody>
        </p:sp>
        <p:pic>
          <p:nvPicPr>
            <p:cNvPr id="106" name="Graphique 105">
              <a:extLst>
                <a:ext uri="{FF2B5EF4-FFF2-40B4-BE49-F238E27FC236}">
                  <a16:creationId xmlns:a16="http://schemas.microsoft.com/office/drawing/2014/main" id="{92C93CA5-80C6-66F0-BFC8-CD1832EE9812}"/>
                </a:ext>
              </a:extLst>
            </p:cNvPr>
            <p:cNvPicPr>
              <a:picLocks noChangeAspect="1"/>
            </p:cNvPicPr>
            <p:nvPr userDrawn="1"/>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837002" y="6654046"/>
              <a:ext cx="226269" cy="96859"/>
            </a:xfrm>
            <a:prstGeom prst="rect">
              <a:avLst/>
            </a:prstGeom>
          </p:spPr>
        </p:pic>
      </p:grpSp>
      <p:sp>
        <p:nvSpPr>
          <p:cNvPr id="107" name="Espace réservé du numéro de diapositive 5">
            <a:extLst>
              <a:ext uri="{FF2B5EF4-FFF2-40B4-BE49-F238E27FC236}">
                <a16:creationId xmlns:a16="http://schemas.microsoft.com/office/drawing/2014/main" id="{B6C5CFE6-FE28-E85C-CB45-512A8080F083}"/>
              </a:ext>
            </a:extLst>
          </p:cNvPr>
          <p:cNvSpPr>
            <a:spLocks noGrp="1"/>
          </p:cNvSpPr>
          <p:nvPr>
            <p:ph type="sldNum" sz="quarter" idx="4"/>
          </p:nvPr>
        </p:nvSpPr>
        <p:spPr>
          <a:xfrm>
            <a:off x="9273480" y="6520259"/>
            <a:ext cx="594963" cy="365125"/>
          </a:xfrm>
          <a:prstGeom prst="rect">
            <a:avLst/>
          </a:prstGeom>
        </p:spPr>
        <p:txBody>
          <a:bodyPr vert="horz" lIns="91440" tIns="45720" rIns="91440" bIns="45720" rtlCol="0" anchor="ctr"/>
          <a:lstStyle>
            <a:lvl1pPr algn="r">
              <a:defRPr sz="1200" b="1" i="0">
                <a:solidFill>
                  <a:schemeClr val="bg1"/>
                </a:solidFill>
                <a:latin typeface="Tw Cen MT" panose="020B0602020104020603" pitchFamily="34" charset="77"/>
              </a:defRPr>
            </a:lvl1pPr>
          </a:lstStyle>
          <a:p>
            <a:fld id="{F451753C-FCEB-FF4B-BA94-71F87982489F}" type="slidenum">
              <a:rPr lang="fr-FR" smtClean="0"/>
              <a:pPr/>
              <a:t>‹N°›</a:t>
            </a:fld>
            <a:endParaRPr lang="fr-FR" dirty="0"/>
          </a:p>
        </p:txBody>
      </p:sp>
    </p:spTree>
    <p:extLst>
      <p:ext uri="{BB962C8B-B14F-4D97-AF65-F5344CB8AC3E}">
        <p14:creationId xmlns:p14="http://schemas.microsoft.com/office/powerpoint/2010/main" val="3657603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apositive de titre">
    <p:bg>
      <p:bgPr>
        <a:blipFill dpi="0" rotWithShape="1">
          <a:blip r:embed="rId2">
            <a:extLst>
              <a:ext uri="{BEBA8EAE-BF5A-486C-A8C5-ECC9F3942E4B}">
                <a14:imgProps xmlns:a14="http://schemas.microsoft.com/office/drawing/2010/main">
                  <a14:imgLayer r:embed="rId3">
                    <a14:imgEffect>
                      <a14:artisticBlur radius="25"/>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2B9C81D-36A7-8D25-33A0-DE7C03697AF7}"/>
              </a:ext>
            </a:extLst>
          </p:cNvPr>
          <p:cNvSpPr/>
          <p:nvPr userDrawn="1"/>
        </p:nvSpPr>
        <p:spPr>
          <a:xfrm>
            <a:off x="0" y="0"/>
            <a:ext cx="9906000" cy="6872486"/>
          </a:xfrm>
          <a:prstGeom prst="rect">
            <a:avLst/>
          </a:prstGeom>
          <a:gradFill flip="none" rotWithShape="1">
            <a:gsLst>
              <a:gs pos="100000">
                <a:srgbClr val="C1F8FB"/>
              </a:gs>
              <a:gs pos="68000">
                <a:srgbClr val="C1F8FB"/>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a:extLst>
              <a:ext uri="{FF2B5EF4-FFF2-40B4-BE49-F238E27FC236}">
                <a16:creationId xmlns:a16="http://schemas.microsoft.com/office/drawing/2014/main" id="{826C9409-87B4-B467-EA5D-A011D6BFA29E}"/>
              </a:ext>
            </a:extLst>
          </p:cNvPr>
          <p:cNvPicPr>
            <a:picLocks noChangeAspect="1"/>
          </p:cNvPicPr>
          <p:nvPr userDrawn="1"/>
        </p:nvPicPr>
        <p:blipFill>
          <a:blip r:embed="rId4">
            <a:alphaModFix amt="46000"/>
            <a:extLst>
              <a:ext uri="{96DAC541-7B7A-43D3-8B79-37D633B846F1}">
                <asvg:svgBlip xmlns:asvg="http://schemas.microsoft.com/office/drawing/2016/SVG/main" r:embed="rId5"/>
              </a:ext>
            </a:extLst>
          </a:blip>
          <a:stretch>
            <a:fillRect/>
          </a:stretch>
        </p:blipFill>
        <p:spPr>
          <a:xfrm rot="19920095">
            <a:off x="429101" y="-84934"/>
            <a:ext cx="2514320" cy="2454969"/>
          </a:xfrm>
          <a:prstGeom prst="rect">
            <a:avLst/>
          </a:prstGeom>
          <a:effectLst/>
        </p:spPr>
      </p:pic>
      <p:pic>
        <p:nvPicPr>
          <p:cNvPr id="10" name="Graphique 9">
            <a:extLst>
              <a:ext uri="{FF2B5EF4-FFF2-40B4-BE49-F238E27FC236}">
                <a16:creationId xmlns:a16="http://schemas.microsoft.com/office/drawing/2014/main" id="{E8F81701-A05A-4493-9C4E-55B7C83BA72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764175">
            <a:off x="7855724" y="4477913"/>
            <a:ext cx="1980220" cy="1804065"/>
          </a:xfrm>
          <a:prstGeom prst="rect">
            <a:avLst/>
          </a:prstGeom>
          <a:effectLst>
            <a:outerShdw blurRad="927100" dist="38100" dir="2700000" algn="tl" rotWithShape="0">
              <a:prstClr val="black">
                <a:alpha val="40000"/>
              </a:prstClr>
            </a:outerShdw>
          </a:effectLst>
        </p:spPr>
      </p:pic>
      <p:pic>
        <p:nvPicPr>
          <p:cNvPr id="16" name="Graphique 15">
            <a:extLst>
              <a:ext uri="{FF2B5EF4-FFF2-40B4-BE49-F238E27FC236}">
                <a16:creationId xmlns:a16="http://schemas.microsoft.com/office/drawing/2014/main" id="{0208DF17-9157-08A6-32A5-FD3FFC8CD94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4568" y="5949280"/>
            <a:ext cx="485775" cy="485775"/>
          </a:xfrm>
          <a:prstGeom prst="rect">
            <a:avLst/>
          </a:prstGeom>
          <a:effectLst>
            <a:outerShdw blurRad="927100" dist="38100" dir="2700000" algn="tl" rotWithShape="0">
              <a:prstClr val="black">
                <a:alpha val="40000"/>
              </a:prstClr>
            </a:outerShdw>
          </a:effectLst>
        </p:spPr>
      </p:pic>
      <p:pic>
        <p:nvPicPr>
          <p:cNvPr id="18" name="Graphique 17">
            <a:extLst>
              <a:ext uri="{FF2B5EF4-FFF2-40B4-BE49-F238E27FC236}">
                <a16:creationId xmlns:a16="http://schemas.microsoft.com/office/drawing/2014/main" id="{E099DA57-9A67-FD6A-8AC9-0E064AAEF1AB}"/>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40206" t="36290"/>
          <a:stretch/>
        </p:blipFill>
        <p:spPr>
          <a:xfrm rot="16200000">
            <a:off x="2946" y="5653332"/>
            <a:ext cx="1201724" cy="1207612"/>
          </a:xfrm>
          <a:prstGeom prst="rect">
            <a:avLst/>
          </a:prstGeom>
          <a:effectLst>
            <a:outerShdw blurRad="927100" dist="38100" dir="2700000" algn="tl" rotWithShape="0">
              <a:prstClr val="black">
                <a:alpha val="40000"/>
              </a:prstClr>
            </a:outerShdw>
          </a:effectLst>
        </p:spPr>
      </p:pic>
      <p:pic>
        <p:nvPicPr>
          <p:cNvPr id="20" name="Graphique 19">
            <a:extLst>
              <a:ext uri="{FF2B5EF4-FFF2-40B4-BE49-F238E27FC236}">
                <a16:creationId xmlns:a16="http://schemas.microsoft.com/office/drawing/2014/main" id="{A4DE4CCB-8558-9463-7930-A3B79615D7C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455335" y="1736812"/>
            <a:ext cx="1438275" cy="1447800"/>
          </a:xfrm>
          <a:prstGeom prst="rect">
            <a:avLst/>
          </a:prstGeom>
          <a:effectLst>
            <a:outerShdw blurRad="927100" dist="38100" dir="2700000" algn="tl" rotWithShape="0">
              <a:prstClr val="black">
                <a:alpha val="40000"/>
              </a:prstClr>
            </a:outerShdw>
          </a:effectLst>
        </p:spPr>
      </p:pic>
      <p:pic>
        <p:nvPicPr>
          <p:cNvPr id="22" name="Graphique 21">
            <a:extLst>
              <a:ext uri="{FF2B5EF4-FFF2-40B4-BE49-F238E27FC236}">
                <a16:creationId xmlns:a16="http://schemas.microsoft.com/office/drawing/2014/main" id="{1C982CF0-0F8F-76D5-A542-AA5BD4393BA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764868" y="244215"/>
            <a:ext cx="3348372" cy="3176029"/>
          </a:xfrm>
          <a:prstGeom prst="rect">
            <a:avLst/>
          </a:prstGeom>
          <a:effectLst>
            <a:outerShdw blurRad="927100" dist="38100" dir="2700000" algn="tl" rotWithShape="0">
              <a:prstClr val="black">
                <a:alpha val="40000"/>
              </a:prstClr>
            </a:outerShdw>
          </a:effectLst>
        </p:spPr>
      </p:pic>
      <p:pic>
        <p:nvPicPr>
          <p:cNvPr id="26" name="Graphique 25">
            <a:extLst>
              <a:ext uri="{FF2B5EF4-FFF2-40B4-BE49-F238E27FC236}">
                <a16:creationId xmlns:a16="http://schemas.microsoft.com/office/drawing/2014/main" id="{32D41787-2C1E-0B92-2533-B2840A50C03C}"/>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t="13015" r="41637"/>
          <a:stretch/>
        </p:blipFill>
        <p:spPr>
          <a:xfrm rot="5400000">
            <a:off x="7803232" y="4791236"/>
            <a:ext cx="1628800" cy="2576736"/>
          </a:xfrm>
          <a:prstGeom prst="rect">
            <a:avLst/>
          </a:prstGeom>
          <a:effectLst>
            <a:outerShdw blurRad="927100" dist="38100" dir="2700000" algn="tl" rotWithShape="0">
              <a:prstClr val="black">
                <a:alpha val="40000"/>
              </a:prstClr>
            </a:outerShdw>
            <a:softEdge rad="25400"/>
          </a:effectLst>
        </p:spPr>
      </p:pic>
      <p:pic>
        <p:nvPicPr>
          <p:cNvPr id="30" name="Graphique 29">
            <a:extLst>
              <a:ext uri="{FF2B5EF4-FFF2-40B4-BE49-F238E27FC236}">
                <a16:creationId xmlns:a16="http://schemas.microsoft.com/office/drawing/2014/main" id="{6CC3A009-847C-916B-CDE0-9C5D3B5441EE}"/>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5421052" y="2852936"/>
            <a:ext cx="2371725" cy="2352675"/>
          </a:xfrm>
          <a:prstGeom prst="rect">
            <a:avLst/>
          </a:prstGeom>
          <a:effectLst>
            <a:outerShdw blurRad="927100" dist="38100" dir="2700000" algn="tl" rotWithShape="0">
              <a:prstClr val="black">
                <a:alpha val="40000"/>
              </a:prstClr>
            </a:outerShdw>
            <a:softEdge rad="12700"/>
          </a:effectLst>
        </p:spPr>
      </p:pic>
      <p:pic>
        <p:nvPicPr>
          <p:cNvPr id="32" name="Graphique 31">
            <a:extLst>
              <a:ext uri="{FF2B5EF4-FFF2-40B4-BE49-F238E27FC236}">
                <a16:creationId xmlns:a16="http://schemas.microsoft.com/office/drawing/2014/main" id="{F11442C2-E13C-137F-780D-2CCC2ABCCEA3}"/>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t="25285" r="6174"/>
          <a:stretch/>
        </p:blipFill>
        <p:spPr>
          <a:xfrm>
            <a:off x="6809133" y="0"/>
            <a:ext cx="3096867" cy="2960948"/>
          </a:xfrm>
          <a:prstGeom prst="rect">
            <a:avLst/>
          </a:prstGeom>
          <a:effectLst>
            <a:outerShdw blurRad="927100" dist="38100" dir="2700000" algn="tl" rotWithShape="0">
              <a:prstClr val="black">
                <a:alpha val="40000"/>
              </a:prstClr>
            </a:outerShdw>
            <a:softEdge rad="25400"/>
          </a:effectLst>
        </p:spPr>
      </p:pic>
      <p:pic>
        <p:nvPicPr>
          <p:cNvPr id="36" name="Graphique 35">
            <a:extLst>
              <a:ext uri="{FF2B5EF4-FFF2-40B4-BE49-F238E27FC236}">
                <a16:creationId xmlns:a16="http://schemas.microsoft.com/office/drawing/2014/main" id="{692045C7-7598-DA4F-5361-4F0BBA58428E}"/>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l="15908" b="14763"/>
          <a:stretch/>
        </p:blipFill>
        <p:spPr>
          <a:xfrm>
            <a:off x="0" y="2960948"/>
            <a:ext cx="4269185" cy="3897052"/>
          </a:xfrm>
          <a:prstGeom prst="rect">
            <a:avLst/>
          </a:prstGeom>
          <a:effectLst>
            <a:outerShdw blurRad="927100" dist="38100" dir="2700000" algn="tl" rotWithShape="0">
              <a:prstClr val="black">
                <a:alpha val="40000"/>
              </a:prstClr>
            </a:outerShdw>
          </a:effectLst>
        </p:spPr>
      </p:pic>
      <p:pic>
        <p:nvPicPr>
          <p:cNvPr id="28" name="Graphique 27">
            <a:extLst>
              <a:ext uri="{FF2B5EF4-FFF2-40B4-BE49-F238E27FC236}">
                <a16:creationId xmlns:a16="http://schemas.microsoft.com/office/drawing/2014/main" id="{174F61DE-891F-985B-073A-F6680705E283}"/>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7401272" y="3753036"/>
            <a:ext cx="476250" cy="476250"/>
          </a:xfrm>
          <a:prstGeom prst="rect">
            <a:avLst/>
          </a:prstGeom>
          <a:effectLst>
            <a:outerShdw blurRad="927100" dist="38100" dir="2700000" algn="tl" rotWithShape="0">
              <a:prstClr val="black">
                <a:alpha val="40000"/>
              </a:prstClr>
            </a:outerShdw>
          </a:effectLst>
        </p:spPr>
      </p:pic>
      <p:grpSp>
        <p:nvGrpSpPr>
          <p:cNvPr id="39" name="Graphique 17">
            <a:extLst>
              <a:ext uri="{FF2B5EF4-FFF2-40B4-BE49-F238E27FC236}">
                <a16:creationId xmlns:a16="http://schemas.microsoft.com/office/drawing/2014/main" id="{39107C4E-7857-9827-AB75-35E0B4131DFE}"/>
              </a:ext>
            </a:extLst>
          </p:cNvPr>
          <p:cNvGrpSpPr/>
          <p:nvPr userDrawn="1"/>
        </p:nvGrpSpPr>
        <p:grpSpPr>
          <a:xfrm rot="5400000">
            <a:off x="561580" y="5204692"/>
            <a:ext cx="1719572" cy="1558642"/>
            <a:chOff x="-4183690" y="1771399"/>
            <a:chExt cx="1018794" cy="923448"/>
          </a:xfrm>
          <a:noFill/>
        </p:grpSpPr>
        <p:grpSp>
          <p:nvGrpSpPr>
            <p:cNvPr id="40" name="Graphique 17">
              <a:extLst>
                <a:ext uri="{FF2B5EF4-FFF2-40B4-BE49-F238E27FC236}">
                  <a16:creationId xmlns:a16="http://schemas.microsoft.com/office/drawing/2014/main" id="{8DA621FD-24A4-AE32-7F45-A154AFC8830C}"/>
                </a:ext>
              </a:extLst>
            </p:cNvPr>
            <p:cNvGrpSpPr/>
            <p:nvPr/>
          </p:nvGrpSpPr>
          <p:grpSpPr>
            <a:xfrm>
              <a:off x="-4183690" y="1771399"/>
              <a:ext cx="558165" cy="558069"/>
              <a:chOff x="-4183690" y="1771399"/>
              <a:chExt cx="558165" cy="558069"/>
            </a:xfrm>
            <a:grpFill/>
          </p:grpSpPr>
          <p:sp useBgFill="1">
            <p:nvSpPr>
              <p:cNvPr id="46" name="Forme libre : forme 45">
                <a:extLst>
                  <a:ext uri="{FF2B5EF4-FFF2-40B4-BE49-F238E27FC236}">
                    <a16:creationId xmlns:a16="http://schemas.microsoft.com/office/drawing/2014/main" id="{BC60E880-848A-0E6F-DDA7-9F827B09E76F}"/>
                  </a:ext>
                </a:extLst>
              </p:cNvPr>
              <p:cNvSpPr/>
              <p:nvPr/>
            </p:nvSpPr>
            <p:spPr>
              <a:xfrm>
                <a:off x="-3655052" y="1771399"/>
                <a:ext cx="29527" cy="29432"/>
              </a:xfrm>
              <a:custGeom>
                <a:avLst/>
                <a:gdLst>
                  <a:gd name="connsiteX0" fmla="*/ 0 w 29527"/>
                  <a:gd name="connsiteY0" fmla="*/ 0 h 29432"/>
                  <a:gd name="connsiteX1" fmla="*/ 29528 w 29527"/>
                  <a:gd name="connsiteY1" fmla="*/ 0 h 29432"/>
                  <a:gd name="connsiteX2" fmla="*/ 29528 w 29527"/>
                  <a:gd name="connsiteY2" fmla="*/ 29432 h 29432"/>
                  <a:gd name="connsiteX3" fmla="*/ 0 w 29527"/>
                  <a:gd name="connsiteY3" fmla="*/ 0 h 29432"/>
                </a:gdLst>
                <a:ahLst/>
                <a:cxnLst>
                  <a:cxn ang="0">
                    <a:pos x="connsiteX0" y="connsiteY0"/>
                  </a:cxn>
                  <a:cxn ang="0">
                    <a:pos x="connsiteX1" y="connsiteY1"/>
                  </a:cxn>
                  <a:cxn ang="0">
                    <a:pos x="connsiteX2" y="connsiteY2"/>
                  </a:cxn>
                  <a:cxn ang="0">
                    <a:pos x="connsiteX3" y="connsiteY3"/>
                  </a:cxn>
                </a:cxnLst>
                <a:rect l="l" t="t" r="r" b="b"/>
                <a:pathLst>
                  <a:path w="29527" h="29432">
                    <a:moveTo>
                      <a:pt x="0" y="0"/>
                    </a:moveTo>
                    <a:lnTo>
                      <a:pt x="29528" y="0"/>
                    </a:lnTo>
                    <a:lnTo>
                      <a:pt x="29528" y="29432"/>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47" name="Forme libre : forme 46">
                <a:extLst>
                  <a:ext uri="{FF2B5EF4-FFF2-40B4-BE49-F238E27FC236}">
                    <a16:creationId xmlns:a16="http://schemas.microsoft.com/office/drawing/2014/main" id="{E65F72C1-3A75-F1DB-93FE-886384BCC4B3}"/>
                  </a:ext>
                </a:extLst>
              </p:cNvPr>
              <p:cNvSpPr/>
              <p:nvPr/>
            </p:nvSpPr>
            <p:spPr>
              <a:xfrm>
                <a:off x="-4183690" y="2295083"/>
                <a:ext cx="34385" cy="34385"/>
              </a:xfrm>
              <a:custGeom>
                <a:avLst/>
                <a:gdLst>
                  <a:gd name="connsiteX0" fmla="*/ 0 w 34385"/>
                  <a:gd name="connsiteY0" fmla="*/ 0 h 34385"/>
                  <a:gd name="connsiteX1" fmla="*/ 34385 w 34385"/>
                  <a:gd name="connsiteY1" fmla="*/ 34385 h 34385"/>
                  <a:gd name="connsiteX2" fmla="*/ 0 w 34385"/>
                  <a:gd name="connsiteY2" fmla="*/ 34385 h 34385"/>
                  <a:gd name="connsiteX3" fmla="*/ 0 w 34385"/>
                  <a:gd name="connsiteY3" fmla="*/ 0 h 34385"/>
                </a:gdLst>
                <a:ahLst/>
                <a:cxnLst>
                  <a:cxn ang="0">
                    <a:pos x="connsiteX0" y="connsiteY0"/>
                  </a:cxn>
                  <a:cxn ang="0">
                    <a:pos x="connsiteX1" y="connsiteY1"/>
                  </a:cxn>
                  <a:cxn ang="0">
                    <a:pos x="connsiteX2" y="connsiteY2"/>
                  </a:cxn>
                  <a:cxn ang="0">
                    <a:pos x="connsiteX3" y="connsiteY3"/>
                  </a:cxn>
                </a:cxnLst>
                <a:rect l="l" t="t" r="r" b="b"/>
                <a:pathLst>
                  <a:path w="34385" h="34385">
                    <a:moveTo>
                      <a:pt x="0" y="0"/>
                    </a:moveTo>
                    <a:lnTo>
                      <a:pt x="34385" y="34385"/>
                    </a:lnTo>
                    <a:lnTo>
                      <a:pt x="0" y="34385"/>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48" name="Forme libre : forme 47">
                <a:extLst>
                  <a:ext uri="{FF2B5EF4-FFF2-40B4-BE49-F238E27FC236}">
                    <a16:creationId xmlns:a16="http://schemas.microsoft.com/office/drawing/2014/main" id="{02887651-D7BE-E479-6427-9FA465B49EF5}"/>
                  </a:ext>
                </a:extLst>
              </p:cNvPr>
              <p:cNvSpPr/>
              <p:nvPr/>
            </p:nvSpPr>
            <p:spPr>
              <a:xfrm>
                <a:off x="-4183690" y="2178116"/>
                <a:ext cx="151447" cy="151352"/>
              </a:xfrm>
              <a:custGeom>
                <a:avLst/>
                <a:gdLst>
                  <a:gd name="connsiteX0" fmla="*/ 0 w 151447"/>
                  <a:gd name="connsiteY0" fmla="*/ 0 h 151352"/>
                  <a:gd name="connsiteX1" fmla="*/ 151447 w 151447"/>
                  <a:gd name="connsiteY1" fmla="*/ 151352 h 151352"/>
                  <a:gd name="connsiteX2" fmla="*/ 101918 w 151447"/>
                  <a:gd name="connsiteY2" fmla="*/ 151352 h 151352"/>
                  <a:gd name="connsiteX3" fmla="*/ 0 w 151447"/>
                  <a:gd name="connsiteY3" fmla="*/ 49530 h 151352"/>
                  <a:gd name="connsiteX4" fmla="*/ 0 w 151447"/>
                  <a:gd name="connsiteY4" fmla="*/ 0 h 15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 h="151352">
                    <a:moveTo>
                      <a:pt x="0" y="0"/>
                    </a:moveTo>
                    <a:lnTo>
                      <a:pt x="151447" y="151352"/>
                    </a:lnTo>
                    <a:lnTo>
                      <a:pt x="101918" y="151352"/>
                    </a:lnTo>
                    <a:lnTo>
                      <a:pt x="0" y="49530"/>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49" name="Forme libre : forme 48">
                <a:extLst>
                  <a:ext uri="{FF2B5EF4-FFF2-40B4-BE49-F238E27FC236}">
                    <a16:creationId xmlns:a16="http://schemas.microsoft.com/office/drawing/2014/main" id="{69EB1E73-1085-E76C-865E-E911C1C6FB56}"/>
                  </a:ext>
                </a:extLst>
              </p:cNvPr>
              <p:cNvSpPr/>
              <p:nvPr/>
            </p:nvSpPr>
            <p:spPr>
              <a:xfrm>
                <a:off x="-3773543" y="1771399"/>
                <a:ext cx="148018" cy="148113"/>
              </a:xfrm>
              <a:custGeom>
                <a:avLst/>
                <a:gdLst>
                  <a:gd name="connsiteX0" fmla="*/ 0 w 148018"/>
                  <a:gd name="connsiteY0" fmla="*/ 0 h 148113"/>
                  <a:gd name="connsiteX1" fmla="*/ 49340 w 148018"/>
                  <a:gd name="connsiteY1" fmla="*/ 0 h 148113"/>
                  <a:gd name="connsiteX2" fmla="*/ 148019 w 148018"/>
                  <a:gd name="connsiteY2" fmla="*/ 98679 h 148113"/>
                  <a:gd name="connsiteX3" fmla="*/ 148019 w 148018"/>
                  <a:gd name="connsiteY3" fmla="*/ 148114 h 148113"/>
                  <a:gd name="connsiteX4" fmla="*/ 0 w 148018"/>
                  <a:gd name="connsiteY4" fmla="*/ 0 h 148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18" h="148113">
                    <a:moveTo>
                      <a:pt x="0" y="0"/>
                    </a:moveTo>
                    <a:lnTo>
                      <a:pt x="49340" y="0"/>
                    </a:lnTo>
                    <a:lnTo>
                      <a:pt x="148019" y="98679"/>
                    </a:lnTo>
                    <a:lnTo>
                      <a:pt x="148019" y="148114"/>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50" name="Forme libre : forme 49">
                <a:extLst>
                  <a:ext uri="{FF2B5EF4-FFF2-40B4-BE49-F238E27FC236}">
                    <a16:creationId xmlns:a16="http://schemas.microsoft.com/office/drawing/2014/main" id="{DA4936D6-4C63-42C1-3614-6243B50EC6E7}"/>
                  </a:ext>
                </a:extLst>
              </p:cNvPr>
              <p:cNvSpPr/>
              <p:nvPr/>
            </p:nvSpPr>
            <p:spPr>
              <a:xfrm>
                <a:off x="-4183690" y="2055149"/>
                <a:ext cx="274320" cy="274320"/>
              </a:xfrm>
              <a:custGeom>
                <a:avLst/>
                <a:gdLst>
                  <a:gd name="connsiteX0" fmla="*/ 0 w 274320"/>
                  <a:gd name="connsiteY0" fmla="*/ 0 h 274320"/>
                  <a:gd name="connsiteX1" fmla="*/ 274320 w 274320"/>
                  <a:gd name="connsiteY1" fmla="*/ 274320 h 274320"/>
                  <a:gd name="connsiteX2" fmla="*/ 224980 w 274320"/>
                  <a:gd name="connsiteY2" fmla="*/ 274320 h 274320"/>
                  <a:gd name="connsiteX3" fmla="*/ 0 w 274320"/>
                  <a:gd name="connsiteY3" fmla="*/ 49340 h 274320"/>
                  <a:gd name="connsiteX4" fmla="*/ 0 w 274320"/>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0" y="0"/>
                    </a:moveTo>
                    <a:lnTo>
                      <a:pt x="274320" y="274320"/>
                    </a:lnTo>
                    <a:lnTo>
                      <a:pt x="224980" y="274320"/>
                    </a:lnTo>
                    <a:lnTo>
                      <a:pt x="0" y="49340"/>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51" name="Forme libre : forme 50">
                <a:extLst>
                  <a:ext uri="{FF2B5EF4-FFF2-40B4-BE49-F238E27FC236}">
                    <a16:creationId xmlns:a16="http://schemas.microsoft.com/office/drawing/2014/main" id="{412A19B9-307D-2341-03E9-9E72581D3492}"/>
                  </a:ext>
                </a:extLst>
              </p:cNvPr>
              <p:cNvSpPr/>
              <p:nvPr/>
            </p:nvSpPr>
            <p:spPr>
              <a:xfrm>
                <a:off x="-4183690" y="1934562"/>
                <a:ext cx="394906" cy="394906"/>
              </a:xfrm>
              <a:custGeom>
                <a:avLst/>
                <a:gdLst>
                  <a:gd name="connsiteX0" fmla="*/ 0 w 394906"/>
                  <a:gd name="connsiteY0" fmla="*/ 0 h 394906"/>
                  <a:gd name="connsiteX1" fmla="*/ 394907 w 394906"/>
                  <a:gd name="connsiteY1" fmla="*/ 394907 h 394906"/>
                  <a:gd name="connsiteX2" fmla="*/ 345662 w 394906"/>
                  <a:gd name="connsiteY2" fmla="*/ 394907 h 394906"/>
                  <a:gd name="connsiteX3" fmla="*/ 0 w 394906"/>
                  <a:gd name="connsiteY3" fmla="*/ 49340 h 394906"/>
                  <a:gd name="connsiteX4" fmla="*/ 0 w 394906"/>
                  <a:gd name="connsiteY4" fmla="*/ 0 h 394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06" h="394906">
                    <a:moveTo>
                      <a:pt x="0" y="0"/>
                    </a:moveTo>
                    <a:lnTo>
                      <a:pt x="394907" y="394907"/>
                    </a:lnTo>
                    <a:lnTo>
                      <a:pt x="345662" y="394907"/>
                    </a:lnTo>
                    <a:lnTo>
                      <a:pt x="0" y="49340"/>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52" name="Forme libre : forme 51">
                <a:extLst>
                  <a:ext uri="{FF2B5EF4-FFF2-40B4-BE49-F238E27FC236}">
                    <a16:creationId xmlns:a16="http://schemas.microsoft.com/office/drawing/2014/main" id="{FCFDE6F3-8384-7F5B-0D60-7305F20D6BC9}"/>
                  </a:ext>
                </a:extLst>
              </p:cNvPr>
              <p:cNvSpPr/>
              <p:nvPr/>
            </p:nvSpPr>
            <p:spPr>
              <a:xfrm>
                <a:off x="-4183690" y="1804736"/>
                <a:ext cx="524827" cy="524732"/>
              </a:xfrm>
              <a:custGeom>
                <a:avLst/>
                <a:gdLst>
                  <a:gd name="connsiteX0" fmla="*/ 0 w 524827"/>
                  <a:gd name="connsiteY0" fmla="*/ 0 h 524732"/>
                  <a:gd name="connsiteX1" fmla="*/ 524828 w 524827"/>
                  <a:gd name="connsiteY1" fmla="*/ 524732 h 524732"/>
                  <a:gd name="connsiteX2" fmla="*/ 475393 w 524827"/>
                  <a:gd name="connsiteY2" fmla="*/ 524732 h 524732"/>
                  <a:gd name="connsiteX3" fmla="*/ 0 w 524827"/>
                  <a:gd name="connsiteY3" fmla="*/ 49435 h 524732"/>
                  <a:gd name="connsiteX4" fmla="*/ 0 w 524827"/>
                  <a:gd name="connsiteY4" fmla="*/ 0 h 524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27" h="524732">
                    <a:moveTo>
                      <a:pt x="0" y="0"/>
                    </a:moveTo>
                    <a:lnTo>
                      <a:pt x="524828" y="524732"/>
                    </a:lnTo>
                    <a:lnTo>
                      <a:pt x="475393" y="524732"/>
                    </a:lnTo>
                    <a:lnTo>
                      <a:pt x="0" y="49435"/>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53" name="Forme libre : forme 52">
                <a:extLst>
                  <a:ext uri="{FF2B5EF4-FFF2-40B4-BE49-F238E27FC236}">
                    <a16:creationId xmlns:a16="http://schemas.microsoft.com/office/drawing/2014/main" id="{60D3045E-734A-6933-5BB2-0BE75A310191}"/>
                  </a:ext>
                </a:extLst>
              </p:cNvPr>
              <p:cNvSpPr/>
              <p:nvPr/>
            </p:nvSpPr>
            <p:spPr>
              <a:xfrm>
                <a:off x="-4132826" y="1771399"/>
                <a:ext cx="507301" cy="507301"/>
              </a:xfrm>
              <a:custGeom>
                <a:avLst/>
                <a:gdLst>
                  <a:gd name="connsiteX0" fmla="*/ 0 w 507301"/>
                  <a:gd name="connsiteY0" fmla="*/ 0 h 507301"/>
                  <a:gd name="connsiteX1" fmla="*/ 49530 w 507301"/>
                  <a:gd name="connsiteY1" fmla="*/ 0 h 507301"/>
                  <a:gd name="connsiteX2" fmla="*/ 507302 w 507301"/>
                  <a:gd name="connsiteY2" fmla="*/ 457772 h 507301"/>
                  <a:gd name="connsiteX3" fmla="*/ 507302 w 507301"/>
                  <a:gd name="connsiteY3" fmla="*/ 507302 h 507301"/>
                  <a:gd name="connsiteX4" fmla="*/ 0 w 507301"/>
                  <a:gd name="connsiteY4" fmla="*/ 0 h 507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301" h="507301">
                    <a:moveTo>
                      <a:pt x="0" y="0"/>
                    </a:moveTo>
                    <a:lnTo>
                      <a:pt x="49530" y="0"/>
                    </a:lnTo>
                    <a:lnTo>
                      <a:pt x="507302" y="457772"/>
                    </a:lnTo>
                    <a:lnTo>
                      <a:pt x="507302" y="507302"/>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54" name="Forme libre : forme 53">
                <a:extLst>
                  <a:ext uri="{FF2B5EF4-FFF2-40B4-BE49-F238E27FC236}">
                    <a16:creationId xmlns:a16="http://schemas.microsoft.com/office/drawing/2014/main" id="{6F0625FC-9F09-5C50-B4CA-CF786EDCF88A}"/>
                  </a:ext>
                </a:extLst>
              </p:cNvPr>
              <p:cNvSpPr/>
              <p:nvPr/>
            </p:nvSpPr>
            <p:spPr>
              <a:xfrm>
                <a:off x="-4011859" y="1771399"/>
                <a:ext cx="386333" cy="386334"/>
              </a:xfrm>
              <a:custGeom>
                <a:avLst/>
                <a:gdLst>
                  <a:gd name="connsiteX0" fmla="*/ 0 w 386333"/>
                  <a:gd name="connsiteY0" fmla="*/ 0 h 386334"/>
                  <a:gd name="connsiteX1" fmla="*/ 49244 w 386333"/>
                  <a:gd name="connsiteY1" fmla="*/ 0 h 386334"/>
                  <a:gd name="connsiteX2" fmla="*/ 386334 w 386333"/>
                  <a:gd name="connsiteY2" fmla="*/ 337090 h 386334"/>
                  <a:gd name="connsiteX3" fmla="*/ 386334 w 386333"/>
                  <a:gd name="connsiteY3" fmla="*/ 386334 h 386334"/>
                  <a:gd name="connsiteX4" fmla="*/ 0 w 386333"/>
                  <a:gd name="connsiteY4" fmla="*/ 0 h 386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33" h="386334">
                    <a:moveTo>
                      <a:pt x="0" y="0"/>
                    </a:moveTo>
                    <a:lnTo>
                      <a:pt x="49244" y="0"/>
                    </a:lnTo>
                    <a:lnTo>
                      <a:pt x="386334" y="337090"/>
                    </a:lnTo>
                    <a:lnTo>
                      <a:pt x="386334" y="386334"/>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55" name="Forme libre : forme 54">
                <a:extLst>
                  <a:ext uri="{FF2B5EF4-FFF2-40B4-BE49-F238E27FC236}">
                    <a16:creationId xmlns:a16="http://schemas.microsoft.com/office/drawing/2014/main" id="{CF2736EC-F72D-5706-FEDC-B015C2F96E01}"/>
                  </a:ext>
                </a:extLst>
              </p:cNvPr>
              <p:cNvSpPr/>
              <p:nvPr/>
            </p:nvSpPr>
            <p:spPr>
              <a:xfrm>
                <a:off x="-3890415" y="1771399"/>
                <a:ext cx="264890" cy="264890"/>
              </a:xfrm>
              <a:custGeom>
                <a:avLst/>
                <a:gdLst>
                  <a:gd name="connsiteX0" fmla="*/ 0 w 264890"/>
                  <a:gd name="connsiteY0" fmla="*/ 0 h 264890"/>
                  <a:gd name="connsiteX1" fmla="*/ 49530 w 264890"/>
                  <a:gd name="connsiteY1" fmla="*/ 0 h 264890"/>
                  <a:gd name="connsiteX2" fmla="*/ 264890 w 264890"/>
                  <a:gd name="connsiteY2" fmla="*/ 215360 h 264890"/>
                  <a:gd name="connsiteX3" fmla="*/ 264890 w 264890"/>
                  <a:gd name="connsiteY3" fmla="*/ 264890 h 264890"/>
                  <a:gd name="connsiteX4" fmla="*/ 0 w 264890"/>
                  <a:gd name="connsiteY4" fmla="*/ 0 h 264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890" h="264890">
                    <a:moveTo>
                      <a:pt x="0" y="0"/>
                    </a:moveTo>
                    <a:lnTo>
                      <a:pt x="49530" y="0"/>
                    </a:lnTo>
                    <a:lnTo>
                      <a:pt x="264890" y="215360"/>
                    </a:lnTo>
                    <a:lnTo>
                      <a:pt x="264890" y="264890"/>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41" name="Graphique 17">
              <a:extLst>
                <a:ext uri="{FF2B5EF4-FFF2-40B4-BE49-F238E27FC236}">
                  <a16:creationId xmlns:a16="http://schemas.microsoft.com/office/drawing/2014/main" id="{80733A78-78B0-C2D1-9F9A-AFE56E73A9E8}"/>
                </a:ext>
              </a:extLst>
            </p:cNvPr>
            <p:cNvGrpSpPr/>
            <p:nvPr/>
          </p:nvGrpSpPr>
          <p:grpSpPr>
            <a:xfrm>
              <a:off x="-3943088" y="1916655"/>
              <a:ext cx="778192" cy="778192"/>
              <a:chOff x="-3943088" y="1916655"/>
              <a:chExt cx="778192" cy="778192"/>
            </a:xfrm>
            <a:grpFill/>
          </p:grpSpPr>
          <p:sp>
            <p:nvSpPr>
              <p:cNvPr id="42" name="Forme libre : forme 41">
                <a:extLst>
                  <a:ext uri="{FF2B5EF4-FFF2-40B4-BE49-F238E27FC236}">
                    <a16:creationId xmlns:a16="http://schemas.microsoft.com/office/drawing/2014/main" id="{A20C62BF-BB8B-E058-C78B-39465436D1A4}"/>
                  </a:ext>
                </a:extLst>
              </p:cNvPr>
              <p:cNvSpPr/>
              <p:nvPr/>
            </p:nvSpPr>
            <p:spPr>
              <a:xfrm>
                <a:off x="-3943088" y="1916655"/>
                <a:ext cx="778192" cy="778192"/>
              </a:xfrm>
              <a:custGeom>
                <a:avLst/>
                <a:gdLst>
                  <a:gd name="connsiteX0" fmla="*/ 389096 w 778192"/>
                  <a:gd name="connsiteY0" fmla="*/ 778193 h 778192"/>
                  <a:gd name="connsiteX1" fmla="*/ 0 w 778192"/>
                  <a:gd name="connsiteY1" fmla="*/ 389096 h 778192"/>
                  <a:gd name="connsiteX2" fmla="*/ 389096 w 778192"/>
                  <a:gd name="connsiteY2" fmla="*/ 0 h 778192"/>
                  <a:gd name="connsiteX3" fmla="*/ 778193 w 778192"/>
                  <a:gd name="connsiteY3" fmla="*/ 389096 h 778192"/>
                  <a:gd name="connsiteX4" fmla="*/ 389096 w 778192"/>
                  <a:gd name="connsiteY4" fmla="*/ 778193 h 778192"/>
                  <a:gd name="connsiteX5" fmla="*/ 389096 w 778192"/>
                  <a:gd name="connsiteY5" fmla="*/ 22955 h 778192"/>
                  <a:gd name="connsiteX6" fmla="*/ 22860 w 778192"/>
                  <a:gd name="connsiteY6" fmla="*/ 389191 h 778192"/>
                  <a:gd name="connsiteX7" fmla="*/ 389096 w 778192"/>
                  <a:gd name="connsiteY7" fmla="*/ 755428 h 778192"/>
                  <a:gd name="connsiteX8" fmla="*/ 755332 w 778192"/>
                  <a:gd name="connsiteY8" fmla="*/ 389191 h 778192"/>
                  <a:gd name="connsiteX9" fmla="*/ 389096 w 778192"/>
                  <a:gd name="connsiteY9" fmla="*/ 22955 h 7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92" h="778192">
                    <a:moveTo>
                      <a:pt x="389096" y="778193"/>
                    </a:moveTo>
                    <a:cubicBezTo>
                      <a:pt x="174593" y="778193"/>
                      <a:pt x="0" y="603695"/>
                      <a:pt x="0" y="389096"/>
                    </a:cubicBezTo>
                    <a:cubicBezTo>
                      <a:pt x="0" y="174498"/>
                      <a:pt x="174498" y="0"/>
                      <a:pt x="389096" y="0"/>
                    </a:cubicBezTo>
                    <a:cubicBezTo>
                      <a:pt x="603695" y="0"/>
                      <a:pt x="778193" y="174498"/>
                      <a:pt x="778193" y="389096"/>
                    </a:cubicBezTo>
                    <a:cubicBezTo>
                      <a:pt x="778193" y="603695"/>
                      <a:pt x="603695" y="778193"/>
                      <a:pt x="389096" y="778193"/>
                    </a:cubicBezTo>
                    <a:close/>
                    <a:moveTo>
                      <a:pt x="389096" y="22955"/>
                    </a:moveTo>
                    <a:cubicBezTo>
                      <a:pt x="187166" y="22955"/>
                      <a:pt x="22860" y="187262"/>
                      <a:pt x="22860" y="389191"/>
                    </a:cubicBezTo>
                    <a:cubicBezTo>
                      <a:pt x="22860" y="591122"/>
                      <a:pt x="187166" y="755428"/>
                      <a:pt x="389096" y="755428"/>
                    </a:cubicBezTo>
                    <a:cubicBezTo>
                      <a:pt x="591026" y="755428"/>
                      <a:pt x="755332" y="591122"/>
                      <a:pt x="755332" y="389191"/>
                    </a:cubicBezTo>
                    <a:cubicBezTo>
                      <a:pt x="755332" y="187262"/>
                      <a:pt x="591026" y="22955"/>
                      <a:pt x="389096" y="22955"/>
                    </a:cubicBezTo>
                    <a:close/>
                  </a:path>
                </a:pathLst>
              </a:custGeom>
              <a:solidFill>
                <a:srgbClr val="7B7DCA">
                  <a:alpha val="26000"/>
                </a:srgbClr>
              </a:solid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43" name="Forme libre : forme 42">
                <a:extLst>
                  <a:ext uri="{FF2B5EF4-FFF2-40B4-BE49-F238E27FC236}">
                    <a16:creationId xmlns:a16="http://schemas.microsoft.com/office/drawing/2014/main" id="{3D2423F2-B844-85D8-3317-FD686E86946F}"/>
                  </a:ext>
                </a:extLst>
              </p:cNvPr>
              <p:cNvSpPr/>
              <p:nvPr/>
            </p:nvSpPr>
            <p:spPr>
              <a:xfrm>
                <a:off x="-3866984" y="1992760"/>
                <a:ext cx="625983" cy="625983"/>
              </a:xfrm>
              <a:custGeom>
                <a:avLst/>
                <a:gdLst>
                  <a:gd name="connsiteX0" fmla="*/ 312992 w 625983"/>
                  <a:gd name="connsiteY0" fmla="*/ 625983 h 625983"/>
                  <a:gd name="connsiteX1" fmla="*/ 0 w 625983"/>
                  <a:gd name="connsiteY1" fmla="*/ 312992 h 625983"/>
                  <a:gd name="connsiteX2" fmla="*/ 312992 w 625983"/>
                  <a:gd name="connsiteY2" fmla="*/ 0 h 625983"/>
                  <a:gd name="connsiteX3" fmla="*/ 625983 w 625983"/>
                  <a:gd name="connsiteY3" fmla="*/ 312992 h 625983"/>
                  <a:gd name="connsiteX4" fmla="*/ 312992 w 625983"/>
                  <a:gd name="connsiteY4" fmla="*/ 625983 h 625983"/>
                  <a:gd name="connsiteX5" fmla="*/ 312992 w 625983"/>
                  <a:gd name="connsiteY5" fmla="*/ 22955 h 625983"/>
                  <a:gd name="connsiteX6" fmla="*/ 22860 w 625983"/>
                  <a:gd name="connsiteY6" fmla="*/ 313087 h 625983"/>
                  <a:gd name="connsiteX7" fmla="*/ 312992 w 625983"/>
                  <a:gd name="connsiteY7" fmla="*/ 603218 h 625983"/>
                  <a:gd name="connsiteX8" fmla="*/ 603123 w 625983"/>
                  <a:gd name="connsiteY8" fmla="*/ 313087 h 625983"/>
                  <a:gd name="connsiteX9" fmla="*/ 312992 w 625983"/>
                  <a:gd name="connsiteY9" fmla="*/ 22955 h 6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983" h="625983">
                    <a:moveTo>
                      <a:pt x="312992" y="625983"/>
                    </a:moveTo>
                    <a:cubicBezTo>
                      <a:pt x="140399" y="625983"/>
                      <a:pt x="0" y="485584"/>
                      <a:pt x="0" y="312992"/>
                    </a:cubicBezTo>
                    <a:cubicBezTo>
                      <a:pt x="0" y="140399"/>
                      <a:pt x="140399" y="0"/>
                      <a:pt x="312992" y="0"/>
                    </a:cubicBezTo>
                    <a:cubicBezTo>
                      <a:pt x="485585" y="0"/>
                      <a:pt x="625983" y="140399"/>
                      <a:pt x="625983" y="312992"/>
                    </a:cubicBezTo>
                    <a:cubicBezTo>
                      <a:pt x="625983" y="485584"/>
                      <a:pt x="485585" y="625983"/>
                      <a:pt x="312992" y="625983"/>
                    </a:cubicBezTo>
                    <a:close/>
                    <a:moveTo>
                      <a:pt x="312992" y="22955"/>
                    </a:moveTo>
                    <a:cubicBezTo>
                      <a:pt x="153067" y="22955"/>
                      <a:pt x="22860" y="153067"/>
                      <a:pt x="22860" y="313087"/>
                    </a:cubicBezTo>
                    <a:cubicBezTo>
                      <a:pt x="22860" y="473107"/>
                      <a:pt x="152971" y="603218"/>
                      <a:pt x="312992" y="603218"/>
                    </a:cubicBezTo>
                    <a:cubicBezTo>
                      <a:pt x="473012" y="603218"/>
                      <a:pt x="603123" y="473107"/>
                      <a:pt x="603123" y="313087"/>
                    </a:cubicBezTo>
                    <a:cubicBezTo>
                      <a:pt x="603123" y="153067"/>
                      <a:pt x="473012" y="22955"/>
                      <a:pt x="312992" y="22955"/>
                    </a:cubicBezTo>
                    <a:close/>
                  </a:path>
                </a:pathLst>
              </a:custGeom>
              <a:solidFill>
                <a:srgbClr val="7B7DCA">
                  <a:alpha val="26000"/>
                </a:srgbClr>
              </a:solid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44" name="Forme libre : forme 43">
                <a:extLst>
                  <a:ext uri="{FF2B5EF4-FFF2-40B4-BE49-F238E27FC236}">
                    <a16:creationId xmlns:a16="http://schemas.microsoft.com/office/drawing/2014/main" id="{9E57A7BD-8E8A-8B24-A57E-B6FBE523A45F}"/>
                  </a:ext>
                </a:extLst>
              </p:cNvPr>
              <p:cNvSpPr/>
              <p:nvPr/>
            </p:nvSpPr>
            <p:spPr>
              <a:xfrm>
                <a:off x="-3796975" y="2062864"/>
                <a:ext cx="485965" cy="485965"/>
              </a:xfrm>
              <a:custGeom>
                <a:avLst/>
                <a:gdLst>
                  <a:gd name="connsiteX0" fmla="*/ 242983 w 485965"/>
                  <a:gd name="connsiteY0" fmla="*/ 485966 h 485965"/>
                  <a:gd name="connsiteX1" fmla="*/ 0 w 485965"/>
                  <a:gd name="connsiteY1" fmla="*/ 242983 h 485965"/>
                  <a:gd name="connsiteX2" fmla="*/ 242983 w 485965"/>
                  <a:gd name="connsiteY2" fmla="*/ 0 h 485965"/>
                  <a:gd name="connsiteX3" fmla="*/ 485965 w 485965"/>
                  <a:gd name="connsiteY3" fmla="*/ 242983 h 485965"/>
                  <a:gd name="connsiteX4" fmla="*/ 242983 w 485965"/>
                  <a:gd name="connsiteY4" fmla="*/ 485966 h 485965"/>
                  <a:gd name="connsiteX5" fmla="*/ 242983 w 485965"/>
                  <a:gd name="connsiteY5" fmla="*/ 22860 h 485965"/>
                  <a:gd name="connsiteX6" fmla="*/ 22860 w 485965"/>
                  <a:gd name="connsiteY6" fmla="*/ 242983 h 485965"/>
                  <a:gd name="connsiteX7" fmla="*/ 242983 w 485965"/>
                  <a:gd name="connsiteY7" fmla="*/ 463105 h 485965"/>
                  <a:gd name="connsiteX8" fmla="*/ 463105 w 485965"/>
                  <a:gd name="connsiteY8" fmla="*/ 242983 h 485965"/>
                  <a:gd name="connsiteX9" fmla="*/ 242983 w 485965"/>
                  <a:gd name="connsiteY9" fmla="*/ 22860 h 48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965" h="485965">
                    <a:moveTo>
                      <a:pt x="242983" y="485966"/>
                    </a:moveTo>
                    <a:cubicBezTo>
                      <a:pt x="108966" y="485966"/>
                      <a:pt x="0" y="377000"/>
                      <a:pt x="0" y="242983"/>
                    </a:cubicBezTo>
                    <a:cubicBezTo>
                      <a:pt x="0" y="108966"/>
                      <a:pt x="108966" y="0"/>
                      <a:pt x="242983" y="0"/>
                    </a:cubicBezTo>
                    <a:cubicBezTo>
                      <a:pt x="377000" y="0"/>
                      <a:pt x="485965" y="108966"/>
                      <a:pt x="485965" y="242983"/>
                    </a:cubicBezTo>
                    <a:cubicBezTo>
                      <a:pt x="485965" y="377000"/>
                      <a:pt x="377000" y="485966"/>
                      <a:pt x="242983" y="485966"/>
                    </a:cubicBezTo>
                    <a:close/>
                    <a:moveTo>
                      <a:pt x="242983" y="22860"/>
                    </a:moveTo>
                    <a:cubicBezTo>
                      <a:pt x="121634" y="22860"/>
                      <a:pt x="22860" y="121634"/>
                      <a:pt x="22860" y="242983"/>
                    </a:cubicBezTo>
                    <a:cubicBezTo>
                      <a:pt x="22860" y="364331"/>
                      <a:pt x="121634" y="463105"/>
                      <a:pt x="242983" y="463105"/>
                    </a:cubicBezTo>
                    <a:cubicBezTo>
                      <a:pt x="364331" y="463105"/>
                      <a:pt x="463105" y="364331"/>
                      <a:pt x="463105" y="242983"/>
                    </a:cubicBezTo>
                    <a:cubicBezTo>
                      <a:pt x="463105" y="121634"/>
                      <a:pt x="364331" y="22860"/>
                      <a:pt x="242983" y="22860"/>
                    </a:cubicBezTo>
                    <a:close/>
                  </a:path>
                </a:pathLst>
              </a:custGeom>
              <a:solidFill>
                <a:srgbClr val="7B7DCA">
                  <a:alpha val="26000"/>
                </a:srgbClr>
              </a:solid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45" name="Forme libre : forme 44">
                <a:extLst>
                  <a:ext uri="{FF2B5EF4-FFF2-40B4-BE49-F238E27FC236}">
                    <a16:creationId xmlns:a16="http://schemas.microsoft.com/office/drawing/2014/main" id="{A8FA51C9-AF86-8D1B-9125-F1133836702D}"/>
                  </a:ext>
                </a:extLst>
              </p:cNvPr>
              <p:cNvSpPr/>
              <p:nvPr/>
            </p:nvSpPr>
            <p:spPr>
              <a:xfrm>
                <a:off x="-3732586" y="2127253"/>
                <a:ext cx="357187" cy="357187"/>
              </a:xfrm>
              <a:custGeom>
                <a:avLst/>
                <a:gdLst>
                  <a:gd name="connsiteX0" fmla="*/ 178594 w 357187"/>
                  <a:gd name="connsiteY0" fmla="*/ 357187 h 357187"/>
                  <a:gd name="connsiteX1" fmla="*/ 0 w 357187"/>
                  <a:gd name="connsiteY1" fmla="*/ 178594 h 357187"/>
                  <a:gd name="connsiteX2" fmla="*/ 178594 w 357187"/>
                  <a:gd name="connsiteY2" fmla="*/ 0 h 357187"/>
                  <a:gd name="connsiteX3" fmla="*/ 357188 w 357187"/>
                  <a:gd name="connsiteY3" fmla="*/ 178594 h 357187"/>
                  <a:gd name="connsiteX4" fmla="*/ 178594 w 357187"/>
                  <a:gd name="connsiteY4" fmla="*/ 357187 h 357187"/>
                  <a:gd name="connsiteX5" fmla="*/ 178594 w 357187"/>
                  <a:gd name="connsiteY5" fmla="*/ 22765 h 357187"/>
                  <a:gd name="connsiteX6" fmla="*/ 22860 w 357187"/>
                  <a:gd name="connsiteY6" fmla="*/ 178498 h 357187"/>
                  <a:gd name="connsiteX7" fmla="*/ 178594 w 357187"/>
                  <a:gd name="connsiteY7" fmla="*/ 334232 h 357187"/>
                  <a:gd name="connsiteX8" fmla="*/ 334328 w 357187"/>
                  <a:gd name="connsiteY8" fmla="*/ 178498 h 357187"/>
                  <a:gd name="connsiteX9" fmla="*/ 178594 w 357187"/>
                  <a:gd name="connsiteY9" fmla="*/ 22765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187" h="357187">
                    <a:moveTo>
                      <a:pt x="178594" y="357187"/>
                    </a:moveTo>
                    <a:cubicBezTo>
                      <a:pt x="80105" y="357187"/>
                      <a:pt x="0" y="277082"/>
                      <a:pt x="0" y="178594"/>
                    </a:cubicBezTo>
                    <a:cubicBezTo>
                      <a:pt x="0" y="80105"/>
                      <a:pt x="80105" y="0"/>
                      <a:pt x="178594" y="0"/>
                    </a:cubicBezTo>
                    <a:cubicBezTo>
                      <a:pt x="277082" y="0"/>
                      <a:pt x="357188" y="80105"/>
                      <a:pt x="357188" y="178594"/>
                    </a:cubicBezTo>
                    <a:cubicBezTo>
                      <a:pt x="357188" y="277082"/>
                      <a:pt x="277082" y="357187"/>
                      <a:pt x="178594" y="357187"/>
                    </a:cubicBezTo>
                    <a:close/>
                    <a:moveTo>
                      <a:pt x="178594" y="22765"/>
                    </a:moveTo>
                    <a:cubicBezTo>
                      <a:pt x="92678" y="22765"/>
                      <a:pt x="22860" y="92678"/>
                      <a:pt x="22860" y="178498"/>
                    </a:cubicBezTo>
                    <a:cubicBezTo>
                      <a:pt x="22860" y="264319"/>
                      <a:pt x="92773" y="334232"/>
                      <a:pt x="178594" y="334232"/>
                    </a:cubicBezTo>
                    <a:cubicBezTo>
                      <a:pt x="264414" y="334232"/>
                      <a:pt x="334328" y="264319"/>
                      <a:pt x="334328" y="178498"/>
                    </a:cubicBezTo>
                    <a:cubicBezTo>
                      <a:pt x="334328" y="92678"/>
                      <a:pt x="264414" y="22765"/>
                      <a:pt x="178594" y="22765"/>
                    </a:cubicBezTo>
                    <a:close/>
                  </a:path>
                </a:pathLst>
              </a:custGeom>
              <a:solidFill>
                <a:srgbClr val="7B7DCA">
                  <a:alpha val="26000"/>
                </a:srgbClr>
              </a:solid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grpSp>
        <p:nvGrpSpPr>
          <p:cNvPr id="89" name="Graphique 17">
            <a:extLst>
              <a:ext uri="{FF2B5EF4-FFF2-40B4-BE49-F238E27FC236}">
                <a16:creationId xmlns:a16="http://schemas.microsoft.com/office/drawing/2014/main" id="{B62520D3-292E-DD0D-542F-AD9AECC2293A}"/>
              </a:ext>
            </a:extLst>
          </p:cNvPr>
          <p:cNvGrpSpPr/>
          <p:nvPr userDrawn="1"/>
        </p:nvGrpSpPr>
        <p:grpSpPr>
          <a:xfrm>
            <a:off x="8733420" y="944724"/>
            <a:ext cx="540060" cy="5306858"/>
            <a:chOff x="-3681341" y="3834704"/>
            <a:chExt cx="100393" cy="986504"/>
          </a:xfrm>
          <a:noFill/>
        </p:grpSpPr>
        <p:sp>
          <p:nvSpPr>
            <p:cNvPr id="90" name="Forme libre : forme 89">
              <a:extLst>
                <a:ext uri="{FF2B5EF4-FFF2-40B4-BE49-F238E27FC236}">
                  <a16:creationId xmlns:a16="http://schemas.microsoft.com/office/drawing/2014/main" id="{8DBE5A22-6FD5-5457-F524-CE77DF7270A7}"/>
                </a:ext>
              </a:extLst>
            </p:cNvPr>
            <p:cNvSpPr/>
            <p:nvPr/>
          </p:nvSpPr>
          <p:spPr>
            <a:xfrm>
              <a:off x="-3681341" y="4009964"/>
              <a:ext cx="100393" cy="100393"/>
            </a:xfrm>
            <a:custGeom>
              <a:avLst/>
              <a:gdLst>
                <a:gd name="connsiteX0" fmla="*/ 100393 w 100393"/>
                <a:gd name="connsiteY0" fmla="*/ 50197 h 100393"/>
                <a:gd name="connsiteX1" fmla="*/ 50197 w 100393"/>
                <a:gd name="connsiteY1" fmla="*/ 100394 h 100393"/>
                <a:gd name="connsiteX2" fmla="*/ 0 w 100393"/>
                <a:gd name="connsiteY2" fmla="*/ 50197 h 100393"/>
                <a:gd name="connsiteX3" fmla="*/ 50197 w 100393"/>
                <a:gd name="connsiteY3" fmla="*/ 0 h 100393"/>
                <a:gd name="connsiteX4" fmla="*/ 100393 w 100393"/>
                <a:gd name="connsiteY4" fmla="*/ 50197 h 10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93" h="100393">
                  <a:moveTo>
                    <a:pt x="100393" y="50197"/>
                  </a:moveTo>
                  <a:cubicBezTo>
                    <a:pt x="100393" y="77914"/>
                    <a:pt x="77914" y="100394"/>
                    <a:pt x="50197" y="100394"/>
                  </a:cubicBezTo>
                  <a:cubicBezTo>
                    <a:pt x="22479" y="100394"/>
                    <a:pt x="0" y="77914"/>
                    <a:pt x="0" y="50197"/>
                  </a:cubicBezTo>
                  <a:cubicBezTo>
                    <a:pt x="0" y="22479"/>
                    <a:pt x="22479" y="0"/>
                    <a:pt x="50197" y="0"/>
                  </a:cubicBezTo>
                  <a:cubicBezTo>
                    <a:pt x="77914" y="0"/>
                    <a:pt x="100393" y="22479"/>
                    <a:pt x="100393" y="50197"/>
                  </a:cubicBezTo>
                  <a:close/>
                </a:path>
              </a:pathLst>
            </a:custGeom>
            <a:grpFill/>
            <a:ln w="2857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91" name="Forme libre : forme 90">
              <a:extLst>
                <a:ext uri="{FF2B5EF4-FFF2-40B4-BE49-F238E27FC236}">
                  <a16:creationId xmlns:a16="http://schemas.microsoft.com/office/drawing/2014/main" id="{4AAB1679-5B3D-2010-0686-4B9EBFA146A9}"/>
                </a:ext>
              </a:extLst>
            </p:cNvPr>
            <p:cNvSpPr/>
            <p:nvPr/>
          </p:nvSpPr>
          <p:spPr>
            <a:xfrm>
              <a:off x="-3681341" y="4187701"/>
              <a:ext cx="100393" cy="100393"/>
            </a:xfrm>
            <a:custGeom>
              <a:avLst/>
              <a:gdLst>
                <a:gd name="connsiteX0" fmla="*/ 100393 w 100393"/>
                <a:gd name="connsiteY0" fmla="*/ 50197 h 100393"/>
                <a:gd name="connsiteX1" fmla="*/ 50197 w 100393"/>
                <a:gd name="connsiteY1" fmla="*/ 100394 h 100393"/>
                <a:gd name="connsiteX2" fmla="*/ 0 w 100393"/>
                <a:gd name="connsiteY2" fmla="*/ 50197 h 100393"/>
                <a:gd name="connsiteX3" fmla="*/ 50197 w 100393"/>
                <a:gd name="connsiteY3" fmla="*/ 0 h 100393"/>
                <a:gd name="connsiteX4" fmla="*/ 100393 w 100393"/>
                <a:gd name="connsiteY4" fmla="*/ 50197 h 10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93" h="100393">
                  <a:moveTo>
                    <a:pt x="100393" y="50197"/>
                  </a:moveTo>
                  <a:cubicBezTo>
                    <a:pt x="100393" y="77914"/>
                    <a:pt x="77914" y="100394"/>
                    <a:pt x="50197" y="100394"/>
                  </a:cubicBezTo>
                  <a:cubicBezTo>
                    <a:pt x="22479" y="100394"/>
                    <a:pt x="0" y="77914"/>
                    <a:pt x="0" y="50197"/>
                  </a:cubicBezTo>
                  <a:cubicBezTo>
                    <a:pt x="0" y="22479"/>
                    <a:pt x="22479" y="0"/>
                    <a:pt x="50197" y="0"/>
                  </a:cubicBezTo>
                  <a:cubicBezTo>
                    <a:pt x="77914" y="0"/>
                    <a:pt x="100393" y="22479"/>
                    <a:pt x="100393" y="50197"/>
                  </a:cubicBezTo>
                  <a:close/>
                </a:path>
              </a:pathLst>
            </a:custGeom>
            <a:grpFill/>
            <a:ln w="2857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92" name="Forme libre : forme 91">
              <a:extLst>
                <a:ext uri="{FF2B5EF4-FFF2-40B4-BE49-F238E27FC236}">
                  <a16:creationId xmlns:a16="http://schemas.microsoft.com/office/drawing/2014/main" id="{404699EF-338E-C4CB-2F9B-D429C4DE6E60}"/>
                </a:ext>
              </a:extLst>
            </p:cNvPr>
            <p:cNvSpPr/>
            <p:nvPr/>
          </p:nvSpPr>
          <p:spPr>
            <a:xfrm>
              <a:off x="-3681341" y="4365437"/>
              <a:ext cx="100393" cy="100393"/>
            </a:xfrm>
            <a:custGeom>
              <a:avLst/>
              <a:gdLst>
                <a:gd name="connsiteX0" fmla="*/ 100393 w 100393"/>
                <a:gd name="connsiteY0" fmla="*/ 50197 h 100393"/>
                <a:gd name="connsiteX1" fmla="*/ 50197 w 100393"/>
                <a:gd name="connsiteY1" fmla="*/ 100394 h 100393"/>
                <a:gd name="connsiteX2" fmla="*/ 0 w 100393"/>
                <a:gd name="connsiteY2" fmla="*/ 50197 h 100393"/>
                <a:gd name="connsiteX3" fmla="*/ 50197 w 100393"/>
                <a:gd name="connsiteY3" fmla="*/ 0 h 100393"/>
                <a:gd name="connsiteX4" fmla="*/ 100393 w 100393"/>
                <a:gd name="connsiteY4" fmla="*/ 50197 h 10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93" h="100393">
                  <a:moveTo>
                    <a:pt x="100393" y="50197"/>
                  </a:moveTo>
                  <a:cubicBezTo>
                    <a:pt x="100393" y="77914"/>
                    <a:pt x="77914" y="100394"/>
                    <a:pt x="50197" y="100394"/>
                  </a:cubicBezTo>
                  <a:cubicBezTo>
                    <a:pt x="22479" y="100394"/>
                    <a:pt x="0" y="77914"/>
                    <a:pt x="0" y="50197"/>
                  </a:cubicBezTo>
                  <a:cubicBezTo>
                    <a:pt x="0" y="22479"/>
                    <a:pt x="22479" y="0"/>
                    <a:pt x="50197" y="0"/>
                  </a:cubicBezTo>
                  <a:cubicBezTo>
                    <a:pt x="77914" y="0"/>
                    <a:pt x="100393" y="22479"/>
                    <a:pt x="100393" y="50197"/>
                  </a:cubicBezTo>
                  <a:close/>
                </a:path>
              </a:pathLst>
            </a:custGeom>
            <a:grpFill/>
            <a:ln w="2857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93" name="Forme libre : forme 92">
              <a:extLst>
                <a:ext uri="{FF2B5EF4-FFF2-40B4-BE49-F238E27FC236}">
                  <a16:creationId xmlns:a16="http://schemas.microsoft.com/office/drawing/2014/main" id="{CE272390-8DE9-126F-51E2-F281E140C329}"/>
                </a:ext>
              </a:extLst>
            </p:cNvPr>
            <p:cNvSpPr/>
            <p:nvPr/>
          </p:nvSpPr>
          <p:spPr>
            <a:xfrm>
              <a:off x="-3681341" y="4543078"/>
              <a:ext cx="100393" cy="100393"/>
            </a:xfrm>
            <a:custGeom>
              <a:avLst/>
              <a:gdLst>
                <a:gd name="connsiteX0" fmla="*/ 100393 w 100393"/>
                <a:gd name="connsiteY0" fmla="*/ 50197 h 100393"/>
                <a:gd name="connsiteX1" fmla="*/ 50197 w 100393"/>
                <a:gd name="connsiteY1" fmla="*/ 100394 h 100393"/>
                <a:gd name="connsiteX2" fmla="*/ 0 w 100393"/>
                <a:gd name="connsiteY2" fmla="*/ 50197 h 100393"/>
                <a:gd name="connsiteX3" fmla="*/ 50197 w 100393"/>
                <a:gd name="connsiteY3" fmla="*/ 0 h 100393"/>
                <a:gd name="connsiteX4" fmla="*/ 100393 w 100393"/>
                <a:gd name="connsiteY4" fmla="*/ 50197 h 10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93" h="100393">
                  <a:moveTo>
                    <a:pt x="100393" y="50197"/>
                  </a:moveTo>
                  <a:cubicBezTo>
                    <a:pt x="100393" y="77914"/>
                    <a:pt x="77914" y="100394"/>
                    <a:pt x="50197" y="100394"/>
                  </a:cubicBezTo>
                  <a:cubicBezTo>
                    <a:pt x="22479" y="100394"/>
                    <a:pt x="0" y="77914"/>
                    <a:pt x="0" y="50197"/>
                  </a:cubicBezTo>
                  <a:cubicBezTo>
                    <a:pt x="0" y="22479"/>
                    <a:pt x="22479" y="0"/>
                    <a:pt x="50197" y="0"/>
                  </a:cubicBezTo>
                  <a:cubicBezTo>
                    <a:pt x="77914" y="0"/>
                    <a:pt x="100393" y="22479"/>
                    <a:pt x="100393" y="50197"/>
                  </a:cubicBezTo>
                  <a:close/>
                </a:path>
              </a:pathLst>
            </a:custGeom>
            <a:grpFill/>
            <a:ln w="2857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94" name="Forme libre : forme 93">
              <a:extLst>
                <a:ext uri="{FF2B5EF4-FFF2-40B4-BE49-F238E27FC236}">
                  <a16:creationId xmlns:a16="http://schemas.microsoft.com/office/drawing/2014/main" id="{75070935-F657-AD5A-3EA5-94CDB1E73945}"/>
                </a:ext>
              </a:extLst>
            </p:cNvPr>
            <p:cNvSpPr/>
            <p:nvPr/>
          </p:nvSpPr>
          <p:spPr>
            <a:xfrm>
              <a:off x="-3681341" y="4720815"/>
              <a:ext cx="100393" cy="100393"/>
            </a:xfrm>
            <a:custGeom>
              <a:avLst/>
              <a:gdLst>
                <a:gd name="connsiteX0" fmla="*/ 100393 w 100393"/>
                <a:gd name="connsiteY0" fmla="*/ 50197 h 100393"/>
                <a:gd name="connsiteX1" fmla="*/ 50197 w 100393"/>
                <a:gd name="connsiteY1" fmla="*/ 100394 h 100393"/>
                <a:gd name="connsiteX2" fmla="*/ 0 w 100393"/>
                <a:gd name="connsiteY2" fmla="*/ 50197 h 100393"/>
                <a:gd name="connsiteX3" fmla="*/ 50197 w 100393"/>
                <a:gd name="connsiteY3" fmla="*/ 0 h 100393"/>
                <a:gd name="connsiteX4" fmla="*/ 100393 w 100393"/>
                <a:gd name="connsiteY4" fmla="*/ 50197 h 10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93" h="100393">
                  <a:moveTo>
                    <a:pt x="100393" y="50197"/>
                  </a:moveTo>
                  <a:cubicBezTo>
                    <a:pt x="100393" y="77914"/>
                    <a:pt x="77914" y="100394"/>
                    <a:pt x="50197" y="100394"/>
                  </a:cubicBezTo>
                  <a:cubicBezTo>
                    <a:pt x="22479" y="100394"/>
                    <a:pt x="0" y="77914"/>
                    <a:pt x="0" y="50197"/>
                  </a:cubicBezTo>
                  <a:cubicBezTo>
                    <a:pt x="0" y="22479"/>
                    <a:pt x="22479" y="0"/>
                    <a:pt x="50197" y="0"/>
                  </a:cubicBezTo>
                  <a:cubicBezTo>
                    <a:pt x="77914" y="0"/>
                    <a:pt x="100393" y="22479"/>
                    <a:pt x="100393" y="50197"/>
                  </a:cubicBezTo>
                  <a:close/>
                </a:path>
              </a:pathLst>
            </a:custGeom>
            <a:grpFill/>
            <a:ln w="2857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95" name="Forme libre : forme 94">
              <a:extLst>
                <a:ext uri="{FF2B5EF4-FFF2-40B4-BE49-F238E27FC236}">
                  <a16:creationId xmlns:a16="http://schemas.microsoft.com/office/drawing/2014/main" id="{037CAF95-DE64-197B-E1EE-1A5C589FCD58}"/>
                </a:ext>
              </a:extLst>
            </p:cNvPr>
            <p:cNvSpPr/>
            <p:nvPr/>
          </p:nvSpPr>
          <p:spPr>
            <a:xfrm>
              <a:off x="-3681341" y="3834704"/>
              <a:ext cx="100393" cy="100393"/>
            </a:xfrm>
            <a:custGeom>
              <a:avLst/>
              <a:gdLst>
                <a:gd name="connsiteX0" fmla="*/ 100393 w 100393"/>
                <a:gd name="connsiteY0" fmla="*/ 50197 h 100393"/>
                <a:gd name="connsiteX1" fmla="*/ 50197 w 100393"/>
                <a:gd name="connsiteY1" fmla="*/ 100394 h 100393"/>
                <a:gd name="connsiteX2" fmla="*/ 0 w 100393"/>
                <a:gd name="connsiteY2" fmla="*/ 50197 h 100393"/>
                <a:gd name="connsiteX3" fmla="*/ 50197 w 100393"/>
                <a:gd name="connsiteY3" fmla="*/ 0 h 100393"/>
                <a:gd name="connsiteX4" fmla="*/ 100393 w 100393"/>
                <a:gd name="connsiteY4" fmla="*/ 50197 h 10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93" h="100393">
                  <a:moveTo>
                    <a:pt x="100393" y="50197"/>
                  </a:moveTo>
                  <a:cubicBezTo>
                    <a:pt x="100393" y="77914"/>
                    <a:pt x="77914" y="100394"/>
                    <a:pt x="50197" y="100394"/>
                  </a:cubicBezTo>
                  <a:cubicBezTo>
                    <a:pt x="22479" y="100394"/>
                    <a:pt x="0" y="77914"/>
                    <a:pt x="0" y="50197"/>
                  </a:cubicBezTo>
                  <a:cubicBezTo>
                    <a:pt x="0" y="22479"/>
                    <a:pt x="22479" y="0"/>
                    <a:pt x="50197" y="0"/>
                  </a:cubicBezTo>
                  <a:cubicBezTo>
                    <a:pt x="77914" y="0"/>
                    <a:pt x="100393" y="22479"/>
                    <a:pt x="100393" y="50197"/>
                  </a:cubicBezTo>
                  <a:close/>
                </a:path>
              </a:pathLst>
            </a:custGeom>
            <a:grpFill/>
            <a:ln w="2857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96" name="Graphique 17">
            <a:extLst>
              <a:ext uri="{FF2B5EF4-FFF2-40B4-BE49-F238E27FC236}">
                <a16:creationId xmlns:a16="http://schemas.microsoft.com/office/drawing/2014/main" id="{DA1F1D5E-423E-46C1-0C65-A8FF424BC2F6}"/>
              </a:ext>
            </a:extLst>
          </p:cNvPr>
          <p:cNvGrpSpPr/>
          <p:nvPr userDrawn="1"/>
        </p:nvGrpSpPr>
        <p:grpSpPr>
          <a:xfrm>
            <a:off x="8553400" y="5517232"/>
            <a:ext cx="943170" cy="938168"/>
            <a:chOff x="-4880697" y="1943897"/>
            <a:chExt cx="424983" cy="422731"/>
          </a:xfrm>
          <a:solidFill>
            <a:srgbClr val="7B7DCA">
              <a:alpha val="70000"/>
            </a:srgbClr>
          </a:solidFill>
        </p:grpSpPr>
        <p:sp>
          <p:nvSpPr>
            <p:cNvPr id="97" name="Forme libre : forme 96">
              <a:extLst>
                <a:ext uri="{FF2B5EF4-FFF2-40B4-BE49-F238E27FC236}">
                  <a16:creationId xmlns:a16="http://schemas.microsoft.com/office/drawing/2014/main" id="{DC93699C-F32A-8FFD-8CF3-60DE99A1501A}"/>
                </a:ext>
              </a:extLst>
            </p:cNvPr>
            <p:cNvSpPr/>
            <p:nvPr/>
          </p:nvSpPr>
          <p:spPr>
            <a:xfrm>
              <a:off x="-4675847" y="1943897"/>
              <a:ext cx="15239" cy="59245"/>
            </a:xfrm>
            <a:custGeom>
              <a:avLst/>
              <a:gdLst>
                <a:gd name="connsiteX0" fmla="*/ 0 w 15239"/>
                <a:gd name="connsiteY0" fmla="*/ 0 h 59245"/>
                <a:gd name="connsiteX1" fmla="*/ 15240 w 15239"/>
                <a:gd name="connsiteY1" fmla="*/ 0 h 59245"/>
                <a:gd name="connsiteX2" fmla="*/ 15240 w 15239"/>
                <a:gd name="connsiteY2" fmla="*/ 59246 h 59245"/>
                <a:gd name="connsiteX3" fmla="*/ 0 w 15239"/>
                <a:gd name="connsiteY3" fmla="*/ 59246 h 59245"/>
              </a:gdLst>
              <a:ahLst/>
              <a:cxnLst>
                <a:cxn ang="0">
                  <a:pos x="connsiteX0" y="connsiteY0"/>
                </a:cxn>
                <a:cxn ang="0">
                  <a:pos x="connsiteX1" y="connsiteY1"/>
                </a:cxn>
                <a:cxn ang="0">
                  <a:pos x="connsiteX2" y="connsiteY2"/>
                </a:cxn>
                <a:cxn ang="0">
                  <a:pos x="connsiteX3" y="connsiteY3"/>
                </a:cxn>
              </a:cxnLst>
              <a:rect l="l" t="t" r="r" b="b"/>
              <a:pathLst>
                <a:path w="15239" h="59245">
                  <a:moveTo>
                    <a:pt x="0" y="0"/>
                  </a:moveTo>
                  <a:lnTo>
                    <a:pt x="15240" y="0"/>
                  </a:lnTo>
                  <a:lnTo>
                    <a:pt x="15240" y="59246"/>
                  </a:lnTo>
                  <a:lnTo>
                    <a:pt x="0" y="59246"/>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98" name="Forme libre : forme 97">
              <a:extLst>
                <a:ext uri="{FF2B5EF4-FFF2-40B4-BE49-F238E27FC236}">
                  <a16:creationId xmlns:a16="http://schemas.microsoft.com/office/drawing/2014/main" id="{F97A1C1C-9B21-FEA1-7EA6-610AA0BBF33A}"/>
                </a:ext>
              </a:extLst>
            </p:cNvPr>
            <p:cNvSpPr/>
            <p:nvPr/>
          </p:nvSpPr>
          <p:spPr>
            <a:xfrm rot="-1440002">
              <a:off x="-4750306" y="1959678"/>
              <a:ext cx="15239" cy="59245"/>
            </a:xfrm>
            <a:custGeom>
              <a:avLst/>
              <a:gdLst>
                <a:gd name="connsiteX0" fmla="*/ 0 w 15239"/>
                <a:gd name="connsiteY0" fmla="*/ 0 h 59245"/>
                <a:gd name="connsiteX1" fmla="*/ 15240 w 15239"/>
                <a:gd name="connsiteY1" fmla="*/ 0 h 59245"/>
                <a:gd name="connsiteX2" fmla="*/ 15240 w 15239"/>
                <a:gd name="connsiteY2" fmla="*/ 59245 h 59245"/>
                <a:gd name="connsiteX3" fmla="*/ 0 w 15239"/>
                <a:gd name="connsiteY3" fmla="*/ 59245 h 59245"/>
              </a:gdLst>
              <a:ahLst/>
              <a:cxnLst>
                <a:cxn ang="0">
                  <a:pos x="connsiteX0" y="connsiteY0"/>
                </a:cxn>
                <a:cxn ang="0">
                  <a:pos x="connsiteX1" y="connsiteY1"/>
                </a:cxn>
                <a:cxn ang="0">
                  <a:pos x="connsiteX2" y="connsiteY2"/>
                </a:cxn>
                <a:cxn ang="0">
                  <a:pos x="connsiteX3" y="connsiteY3"/>
                </a:cxn>
              </a:cxnLst>
              <a:rect l="l" t="t" r="r" b="b"/>
              <a:pathLst>
                <a:path w="15239" h="59245">
                  <a:moveTo>
                    <a:pt x="0" y="0"/>
                  </a:moveTo>
                  <a:lnTo>
                    <a:pt x="15240" y="0"/>
                  </a:lnTo>
                  <a:lnTo>
                    <a:pt x="15240" y="59245"/>
                  </a:lnTo>
                  <a:lnTo>
                    <a:pt x="0" y="59245"/>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99" name="Forme libre : forme 98">
              <a:extLst>
                <a:ext uri="{FF2B5EF4-FFF2-40B4-BE49-F238E27FC236}">
                  <a16:creationId xmlns:a16="http://schemas.microsoft.com/office/drawing/2014/main" id="{AFB35AD9-06FE-15AC-DB44-4BB600AFB4BA}"/>
                </a:ext>
              </a:extLst>
            </p:cNvPr>
            <p:cNvSpPr/>
            <p:nvPr/>
          </p:nvSpPr>
          <p:spPr>
            <a:xfrm rot="-2879999">
              <a:off x="-4811881" y="2004594"/>
              <a:ext cx="15240" cy="59245"/>
            </a:xfrm>
            <a:custGeom>
              <a:avLst/>
              <a:gdLst>
                <a:gd name="connsiteX0" fmla="*/ 0 w 15240"/>
                <a:gd name="connsiteY0" fmla="*/ 0 h 59245"/>
                <a:gd name="connsiteX1" fmla="*/ 15240 w 15240"/>
                <a:gd name="connsiteY1" fmla="*/ 0 h 59245"/>
                <a:gd name="connsiteX2" fmla="*/ 15240 w 15240"/>
                <a:gd name="connsiteY2" fmla="*/ 59246 h 59245"/>
                <a:gd name="connsiteX3" fmla="*/ 0 w 15240"/>
                <a:gd name="connsiteY3" fmla="*/ 59246 h 59245"/>
              </a:gdLst>
              <a:ahLst/>
              <a:cxnLst>
                <a:cxn ang="0">
                  <a:pos x="connsiteX0" y="connsiteY0"/>
                </a:cxn>
                <a:cxn ang="0">
                  <a:pos x="connsiteX1" y="connsiteY1"/>
                </a:cxn>
                <a:cxn ang="0">
                  <a:pos x="connsiteX2" y="connsiteY2"/>
                </a:cxn>
                <a:cxn ang="0">
                  <a:pos x="connsiteX3" y="connsiteY3"/>
                </a:cxn>
              </a:cxnLst>
              <a:rect l="l" t="t" r="r" b="b"/>
              <a:pathLst>
                <a:path w="15240" h="59245">
                  <a:moveTo>
                    <a:pt x="0" y="0"/>
                  </a:moveTo>
                  <a:lnTo>
                    <a:pt x="15240" y="0"/>
                  </a:lnTo>
                  <a:lnTo>
                    <a:pt x="15240" y="59246"/>
                  </a:lnTo>
                  <a:lnTo>
                    <a:pt x="0" y="59246"/>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0" name="Forme libre : forme 99">
              <a:extLst>
                <a:ext uri="{FF2B5EF4-FFF2-40B4-BE49-F238E27FC236}">
                  <a16:creationId xmlns:a16="http://schemas.microsoft.com/office/drawing/2014/main" id="{CD6A5573-AF0F-7C4F-FB26-1FB78D90DEAA}"/>
                </a:ext>
              </a:extLst>
            </p:cNvPr>
            <p:cNvSpPr/>
            <p:nvPr/>
          </p:nvSpPr>
          <p:spPr>
            <a:xfrm rot="-4320001">
              <a:off x="-4850097" y="2070483"/>
              <a:ext cx="15240" cy="59245"/>
            </a:xfrm>
            <a:custGeom>
              <a:avLst/>
              <a:gdLst>
                <a:gd name="connsiteX0" fmla="*/ 0 w 15240"/>
                <a:gd name="connsiteY0" fmla="*/ 0 h 59245"/>
                <a:gd name="connsiteX1" fmla="*/ 15240 w 15240"/>
                <a:gd name="connsiteY1" fmla="*/ 0 h 59245"/>
                <a:gd name="connsiteX2" fmla="*/ 15240 w 15240"/>
                <a:gd name="connsiteY2" fmla="*/ 59246 h 59245"/>
                <a:gd name="connsiteX3" fmla="*/ 0 w 15240"/>
                <a:gd name="connsiteY3" fmla="*/ 59246 h 59245"/>
              </a:gdLst>
              <a:ahLst/>
              <a:cxnLst>
                <a:cxn ang="0">
                  <a:pos x="connsiteX0" y="connsiteY0"/>
                </a:cxn>
                <a:cxn ang="0">
                  <a:pos x="connsiteX1" y="connsiteY1"/>
                </a:cxn>
                <a:cxn ang="0">
                  <a:pos x="connsiteX2" y="connsiteY2"/>
                </a:cxn>
                <a:cxn ang="0">
                  <a:pos x="connsiteX3" y="connsiteY3"/>
                </a:cxn>
              </a:cxnLst>
              <a:rect l="l" t="t" r="r" b="b"/>
              <a:pathLst>
                <a:path w="15240" h="59245">
                  <a:moveTo>
                    <a:pt x="0" y="0"/>
                  </a:moveTo>
                  <a:lnTo>
                    <a:pt x="15240" y="0"/>
                  </a:lnTo>
                  <a:lnTo>
                    <a:pt x="15240" y="59246"/>
                  </a:lnTo>
                  <a:lnTo>
                    <a:pt x="0" y="59246"/>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1" name="Forme libre : forme 100">
              <a:extLst>
                <a:ext uri="{FF2B5EF4-FFF2-40B4-BE49-F238E27FC236}">
                  <a16:creationId xmlns:a16="http://schemas.microsoft.com/office/drawing/2014/main" id="{94E40E7F-90F9-1A52-5A8F-590E7D1EAF5F}"/>
                </a:ext>
              </a:extLst>
            </p:cNvPr>
            <p:cNvSpPr/>
            <p:nvPr/>
          </p:nvSpPr>
          <p:spPr>
            <a:xfrm rot="-359998">
              <a:off x="-4880063" y="2168193"/>
              <a:ext cx="59245" cy="15240"/>
            </a:xfrm>
            <a:custGeom>
              <a:avLst/>
              <a:gdLst>
                <a:gd name="connsiteX0" fmla="*/ 0 w 59245"/>
                <a:gd name="connsiteY0" fmla="*/ 0 h 15240"/>
                <a:gd name="connsiteX1" fmla="*/ 59246 w 59245"/>
                <a:gd name="connsiteY1" fmla="*/ 0 h 15240"/>
                <a:gd name="connsiteX2" fmla="*/ 59246 w 59245"/>
                <a:gd name="connsiteY2" fmla="*/ 15240 h 15240"/>
                <a:gd name="connsiteX3" fmla="*/ 0 w 59245"/>
                <a:gd name="connsiteY3" fmla="*/ 15240 h 15240"/>
              </a:gdLst>
              <a:ahLst/>
              <a:cxnLst>
                <a:cxn ang="0">
                  <a:pos x="connsiteX0" y="connsiteY0"/>
                </a:cxn>
                <a:cxn ang="0">
                  <a:pos x="connsiteX1" y="connsiteY1"/>
                </a:cxn>
                <a:cxn ang="0">
                  <a:pos x="connsiteX2" y="connsiteY2"/>
                </a:cxn>
                <a:cxn ang="0">
                  <a:pos x="connsiteX3" y="connsiteY3"/>
                </a:cxn>
              </a:cxnLst>
              <a:rect l="l" t="t" r="r" b="b"/>
              <a:pathLst>
                <a:path w="59245" h="15240">
                  <a:moveTo>
                    <a:pt x="0" y="0"/>
                  </a:moveTo>
                  <a:lnTo>
                    <a:pt x="59246" y="0"/>
                  </a:lnTo>
                  <a:lnTo>
                    <a:pt x="59246" y="15240"/>
                  </a:lnTo>
                  <a:lnTo>
                    <a:pt x="0" y="1524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2" name="Forme libre : forme 101">
              <a:extLst>
                <a:ext uri="{FF2B5EF4-FFF2-40B4-BE49-F238E27FC236}">
                  <a16:creationId xmlns:a16="http://schemas.microsoft.com/office/drawing/2014/main" id="{423220AD-7639-7C46-EBC9-5B6ABBBD9A9C}"/>
                </a:ext>
              </a:extLst>
            </p:cNvPr>
            <p:cNvSpPr/>
            <p:nvPr/>
          </p:nvSpPr>
          <p:spPr>
            <a:xfrm rot="-1800001">
              <a:off x="-4856492" y="2240566"/>
              <a:ext cx="59245" cy="15239"/>
            </a:xfrm>
            <a:custGeom>
              <a:avLst/>
              <a:gdLst>
                <a:gd name="connsiteX0" fmla="*/ 0 w 59245"/>
                <a:gd name="connsiteY0" fmla="*/ 0 h 15239"/>
                <a:gd name="connsiteX1" fmla="*/ 59246 w 59245"/>
                <a:gd name="connsiteY1" fmla="*/ 0 h 15239"/>
                <a:gd name="connsiteX2" fmla="*/ 59246 w 59245"/>
                <a:gd name="connsiteY2" fmla="*/ 15240 h 15239"/>
                <a:gd name="connsiteX3" fmla="*/ 0 w 59245"/>
                <a:gd name="connsiteY3" fmla="*/ 15240 h 15239"/>
              </a:gdLst>
              <a:ahLst/>
              <a:cxnLst>
                <a:cxn ang="0">
                  <a:pos x="connsiteX0" y="connsiteY0"/>
                </a:cxn>
                <a:cxn ang="0">
                  <a:pos x="connsiteX1" y="connsiteY1"/>
                </a:cxn>
                <a:cxn ang="0">
                  <a:pos x="connsiteX2" y="connsiteY2"/>
                </a:cxn>
                <a:cxn ang="0">
                  <a:pos x="connsiteX3" y="connsiteY3"/>
                </a:cxn>
              </a:cxnLst>
              <a:rect l="l" t="t" r="r" b="b"/>
              <a:pathLst>
                <a:path w="59245" h="15239">
                  <a:moveTo>
                    <a:pt x="0" y="0"/>
                  </a:moveTo>
                  <a:lnTo>
                    <a:pt x="59246" y="0"/>
                  </a:lnTo>
                  <a:lnTo>
                    <a:pt x="59246" y="15240"/>
                  </a:lnTo>
                  <a:lnTo>
                    <a:pt x="0" y="1524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3" name="Forme libre : forme 102">
              <a:extLst>
                <a:ext uri="{FF2B5EF4-FFF2-40B4-BE49-F238E27FC236}">
                  <a16:creationId xmlns:a16="http://schemas.microsoft.com/office/drawing/2014/main" id="{D371DA47-AC41-B407-B72B-2546DE74673D}"/>
                </a:ext>
              </a:extLst>
            </p:cNvPr>
            <p:cNvSpPr/>
            <p:nvPr/>
          </p:nvSpPr>
          <p:spPr>
            <a:xfrm rot="-3240001">
              <a:off x="-4805528" y="2297327"/>
              <a:ext cx="59245" cy="15239"/>
            </a:xfrm>
            <a:custGeom>
              <a:avLst/>
              <a:gdLst>
                <a:gd name="connsiteX0" fmla="*/ 0 w 59245"/>
                <a:gd name="connsiteY0" fmla="*/ 0 h 15239"/>
                <a:gd name="connsiteX1" fmla="*/ 59245 w 59245"/>
                <a:gd name="connsiteY1" fmla="*/ 0 h 15239"/>
                <a:gd name="connsiteX2" fmla="*/ 59245 w 59245"/>
                <a:gd name="connsiteY2" fmla="*/ 15240 h 15239"/>
                <a:gd name="connsiteX3" fmla="*/ 0 w 59245"/>
                <a:gd name="connsiteY3" fmla="*/ 15240 h 15239"/>
              </a:gdLst>
              <a:ahLst/>
              <a:cxnLst>
                <a:cxn ang="0">
                  <a:pos x="connsiteX0" y="connsiteY0"/>
                </a:cxn>
                <a:cxn ang="0">
                  <a:pos x="connsiteX1" y="connsiteY1"/>
                </a:cxn>
                <a:cxn ang="0">
                  <a:pos x="connsiteX2" y="connsiteY2"/>
                </a:cxn>
                <a:cxn ang="0">
                  <a:pos x="connsiteX3" y="connsiteY3"/>
                </a:cxn>
              </a:cxnLst>
              <a:rect l="l" t="t" r="r" b="b"/>
              <a:pathLst>
                <a:path w="59245" h="15239">
                  <a:moveTo>
                    <a:pt x="0" y="0"/>
                  </a:moveTo>
                  <a:lnTo>
                    <a:pt x="59245" y="0"/>
                  </a:lnTo>
                  <a:lnTo>
                    <a:pt x="59245" y="15240"/>
                  </a:lnTo>
                  <a:lnTo>
                    <a:pt x="0" y="1524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4" name="Forme libre : forme 103">
              <a:extLst>
                <a:ext uri="{FF2B5EF4-FFF2-40B4-BE49-F238E27FC236}">
                  <a16:creationId xmlns:a16="http://schemas.microsoft.com/office/drawing/2014/main" id="{9C7B5986-783D-CAF1-C952-F0327A8BC606}"/>
                </a:ext>
              </a:extLst>
            </p:cNvPr>
            <p:cNvSpPr/>
            <p:nvPr/>
          </p:nvSpPr>
          <p:spPr>
            <a:xfrm rot="-4679401">
              <a:off x="-4735907" y="2328448"/>
              <a:ext cx="59245" cy="15239"/>
            </a:xfrm>
            <a:custGeom>
              <a:avLst/>
              <a:gdLst>
                <a:gd name="connsiteX0" fmla="*/ 0 w 59245"/>
                <a:gd name="connsiteY0" fmla="*/ 0 h 15239"/>
                <a:gd name="connsiteX1" fmla="*/ 59245 w 59245"/>
                <a:gd name="connsiteY1" fmla="*/ 0 h 15239"/>
                <a:gd name="connsiteX2" fmla="*/ 59245 w 59245"/>
                <a:gd name="connsiteY2" fmla="*/ 15240 h 15239"/>
                <a:gd name="connsiteX3" fmla="*/ 0 w 59245"/>
                <a:gd name="connsiteY3" fmla="*/ 15240 h 15239"/>
              </a:gdLst>
              <a:ahLst/>
              <a:cxnLst>
                <a:cxn ang="0">
                  <a:pos x="connsiteX0" y="connsiteY0"/>
                </a:cxn>
                <a:cxn ang="0">
                  <a:pos x="connsiteX1" y="connsiteY1"/>
                </a:cxn>
                <a:cxn ang="0">
                  <a:pos x="connsiteX2" y="connsiteY2"/>
                </a:cxn>
                <a:cxn ang="0">
                  <a:pos x="connsiteX3" y="connsiteY3"/>
                </a:cxn>
              </a:cxnLst>
              <a:rect l="l" t="t" r="r" b="b"/>
              <a:pathLst>
                <a:path w="59245" h="15239">
                  <a:moveTo>
                    <a:pt x="0" y="0"/>
                  </a:moveTo>
                  <a:lnTo>
                    <a:pt x="59245" y="0"/>
                  </a:lnTo>
                  <a:lnTo>
                    <a:pt x="59245" y="15240"/>
                  </a:lnTo>
                  <a:lnTo>
                    <a:pt x="0" y="1524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5" name="Forme libre : forme 104">
              <a:extLst>
                <a:ext uri="{FF2B5EF4-FFF2-40B4-BE49-F238E27FC236}">
                  <a16:creationId xmlns:a16="http://schemas.microsoft.com/office/drawing/2014/main" id="{7540FA2E-B07A-27AC-EB90-9FE41CC9136B}"/>
                </a:ext>
              </a:extLst>
            </p:cNvPr>
            <p:cNvSpPr/>
            <p:nvPr/>
          </p:nvSpPr>
          <p:spPr>
            <a:xfrm rot="-720001">
              <a:off x="-4637671" y="2306310"/>
              <a:ext cx="15240" cy="59245"/>
            </a:xfrm>
            <a:custGeom>
              <a:avLst/>
              <a:gdLst>
                <a:gd name="connsiteX0" fmla="*/ 0 w 15240"/>
                <a:gd name="connsiteY0" fmla="*/ 0 h 59245"/>
                <a:gd name="connsiteX1" fmla="*/ 15240 w 15240"/>
                <a:gd name="connsiteY1" fmla="*/ 0 h 59245"/>
                <a:gd name="connsiteX2" fmla="*/ 15240 w 15240"/>
                <a:gd name="connsiteY2" fmla="*/ 59246 h 59245"/>
                <a:gd name="connsiteX3" fmla="*/ 0 w 15240"/>
                <a:gd name="connsiteY3" fmla="*/ 59246 h 59245"/>
              </a:gdLst>
              <a:ahLst/>
              <a:cxnLst>
                <a:cxn ang="0">
                  <a:pos x="connsiteX0" y="connsiteY0"/>
                </a:cxn>
                <a:cxn ang="0">
                  <a:pos x="connsiteX1" y="connsiteY1"/>
                </a:cxn>
                <a:cxn ang="0">
                  <a:pos x="connsiteX2" y="connsiteY2"/>
                </a:cxn>
                <a:cxn ang="0">
                  <a:pos x="connsiteX3" y="connsiteY3"/>
                </a:cxn>
              </a:cxnLst>
              <a:rect l="l" t="t" r="r" b="b"/>
              <a:pathLst>
                <a:path w="15240" h="59245">
                  <a:moveTo>
                    <a:pt x="0" y="0"/>
                  </a:moveTo>
                  <a:lnTo>
                    <a:pt x="15240" y="0"/>
                  </a:lnTo>
                  <a:lnTo>
                    <a:pt x="15240" y="59246"/>
                  </a:lnTo>
                  <a:lnTo>
                    <a:pt x="0" y="59246"/>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6" name="Forme libre : forme 105">
              <a:extLst>
                <a:ext uri="{FF2B5EF4-FFF2-40B4-BE49-F238E27FC236}">
                  <a16:creationId xmlns:a16="http://schemas.microsoft.com/office/drawing/2014/main" id="{260561B6-54E1-6FD4-AD97-E664012C7427}"/>
                </a:ext>
              </a:extLst>
            </p:cNvPr>
            <p:cNvSpPr/>
            <p:nvPr/>
          </p:nvSpPr>
          <p:spPr>
            <a:xfrm rot="-2159999">
              <a:off x="-4568184" y="2275297"/>
              <a:ext cx="15239" cy="59245"/>
            </a:xfrm>
            <a:custGeom>
              <a:avLst/>
              <a:gdLst>
                <a:gd name="connsiteX0" fmla="*/ 0 w 15239"/>
                <a:gd name="connsiteY0" fmla="*/ 0 h 59245"/>
                <a:gd name="connsiteX1" fmla="*/ 15240 w 15239"/>
                <a:gd name="connsiteY1" fmla="*/ 0 h 59245"/>
                <a:gd name="connsiteX2" fmla="*/ 15240 w 15239"/>
                <a:gd name="connsiteY2" fmla="*/ 59245 h 59245"/>
                <a:gd name="connsiteX3" fmla="*/ 0 w 15239"/>
                <a:gd name="connsiteY3" fmla="*/ 59245 h 59245"/>
              </a:gdLst>
              <a:ahLst/>
              <a:cxnLst>
                <a:cxn ang="0">
                  <a:pos x="connsiteX0" y="connsiteY0"/>
                </a:cxn>
                <a:cxn ang="0">
                  <a:pos x="connsiteX1" y="connsiteY1"/>
                </a:cxn>
                <a:cxn ang="0">
                  <a:pos x="connsiteX2" y="connsiteY2"/>
                </a:cxn>
                <a:cxn ang="0">
                  <a:pos x="connsiteX3" y="connsiteY3"/>
                </a:cxn>
              </a:cxnLst>
              <a:rect l="l" t="t" r="r" b="b"/>
              <a:pathLst>
                <a:path w="15239" h="59245">
                  <a:moveTo>
                    <a:pt x="0" y="0"/>
                  </a:moveTo>
                  <a:lnTo>
                    <a:pt x="15240" y="0"/>
                  </a:lnTo>
                  <a:lnTo>
                    <a:pt x="15240" y="59245"/>
                  </a:lnTo>
                  <a:lnTo>
                    <a:pt x="0" y="59245"/>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7" name="Forme libre : forme 106">
              <a:extLst>
                <a:ext uri="{FF2B5EF4-FFF2-40B4-BE49-F238E27FC236}">
                  <a16:creationId xmlns:a16="http://schemas.microsoft.com/office/drawing/2014/main" id="{568B4272-8D58-E1E6-26E8-F64634386F42}"/>
                </a:ext>
              </a:extLst>
            </p:cNvPr>
            <p:cNvSpPr/>
            <p:nvPr/>
          </p:nvSpPr>
          <p:spPr>
            <a:xfrm rot="-3599999">
              <a:off x="-4517051" y="2218796"/>
              <a:ext cx="15239" cy="59245"/>
            </a:xfrm>
            <a:custGeom>
              <a:avLst/>
              <a:gdLst>
                <a:gd name="connsiteX0" fmla="*/ 0 w 15239"/>
                <a:gd name="connsiteY0" fmla="*/ 0 h 59245"/>
                <a:gd name="connsiteX1" fmla="*/ 15240 w 15239"/>
                <a:gd name="connsiteY1" fmla="*/ 0 h 59245"/>
                <a:gd name="connsiteX2" fmla="*/ 15240 w 15239"/>
                <a:gd name="connsiteY2" fmla="*/ 59245 h 59245"/>
                <a:gd name="connsiteX3" fmla="*/ 0 w 15239"/>
                <a:gd name="connsiteY3" fmla="*/ 59245 h 59245"/>
              </a:gdLst>
              <a:ahLst/>
              <a:cxnLst>
                <a:cxn ang="0">
                  <a:pos x="connsiteX0" y="connsiteY0"/>
                </a:cxn>
                <a:cxn ang="0">
                  <a:pos x="connsiteX1" y="connsiteY1"/>
                </a:cxn>
                <a:cxn ang="0">
                  <a:pos x="connsiteX2" y="connsiteY2"/>
                </a:cxn>
                <a:cxn ang="0">
                  <a:pos x="connsiteX3" y="connsiteY3"/>
                </a:cxn>
              </a:cxnLst>
              <a:rect l="l" t="t" r="r" b="b"/>
              <a:pathLst>
                <a:path w="15239" h="59245">
                  <a:moveTo>
                    <a:pt x="0" y="0"/>
                  </a:moveTo>
                  <a:lnTo>
                    <a:pt x="15240" y="0"/>
                  </a:lnTo>
                  <a:lnTo>
                    <a:pt x="15240" y="59245"/>
                  </a:lnTo>
                  <a:lnTo>
                    <a:pt x="0" y="59245"/>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8" name="Forme libre : forme 107">
              <a:extLst>
                <a:ext uri="{FF2B5EF4-FFF2-40B4-BE49-F238E27FC236}">
                  <a16:creationId xmlns:a16="http://schemas.microsoft.com/office/drawing/2014/main" id="{A27EDE64-BFB4-6DC3-403F-AD77B0541596}"/>
                </a:ext>
              </a:extLst>
            </p:cNvPr>
            <p:cNvSpPr/>
            <p:nvPr/>
          </p:nvSpPr>
          <p:spPr>
            <a:xfrm rot="-5040002">
              <a:off x="-4493590" y="2146326"/>
              <a:ext cx="15240" cy="59245"/>
            </a:xfrm>
            <a:custGeom>
              <a:avLst/>
              <a:gdLst>
                <a:gd name="connsiteX0" fmla="*/ 0 w 15240"/>
                <a:gd name="connsiteY0" fmla="*/ 0 h 59245"/>
                <a:gd name="connsiteX1" fmla="*/ 15240 w 15240"/>
                <a:gd name="connsiteY1" fmla="*/ 0 h 59245"/>
                <a:gd name="connsiteX2" fmla="*/ 15240 w 15240"/>
                <a:gd name="connsiteY2" fmla="*/ 59245 h 59245"/>
                <a:gd name="connsiteX3" fmla="*/ 0 w 15240"/>
                <a:gd name="connsiteY3" fmla="*/ 59245 h 59245"/>
              </a:gdLst>
              <a:ahLst/>
              <a:cxnLst>
                <a:cxn ang="0">
                  <a:pos x="connsiteX0" y="connsiteY0"/>
                </a:cxn>
                <a:cxn ang="0">
                  <a:pos x="connsiteX1" y="connsiteY1"/>
                </a:cxn>
                <a:cxn ang="0">
                  <a:pos x="connsiteX2" y="connsiteY2"/>
                </a:cxn>
                <a:cxn ang="0">
                  <a:pos x="connsiteX3" y="connsiteY3"/>
                </a:cxn>
              </a:cxnLst>
              <a:rect l="l" t="t" r="r" b="b"/>
              <a:pathLst>
                <a:path w="15240" h="59245">
                  <a:moveTo>
                    <a:pt x="0" y="0"/>
                  </a:moveTo>
                  <a:lnTo>
                    <a:pt x="15240" y="0"/>
                  </a:lnTo>
                  <a:lnTo>
                    <a:pt x="15240" y="59245"/>
                  </a:lnTo>
                  <a:lnTo>
                    <a:pt x="0" y="59245"/>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9" name="Forme libre : forme 108">
              <a:extLst>
                <a:ext uri="{FF2B5EF4-FFF2-40B4-BE49-F238E27FC236}">
                  <a16:creationId xmlns:a16="http://schemas.microsoft.com/office/drawing/2014/main" id="{C64886A2-8822-0902-F393-0722C92050F4}"/>
                </a:ext>
              </a:extLst>
            </p:cNvPr>
            <p:cNvSpPr/>
            <p:nvPr/>
          </p:nvSpPr>
          <p:spPr>
            <a:xfrm rot="-1080000">
              <a:off x="-4523513" y="2092329"/>
              <a:ext cx="59245" cy="15240"/>
            </a:xfrm>
            <a:custGeom>
              <a:avLst/>
              <a:gdLst>
                <a:gd name="connsiteX0" fmla="*/ 0 w 59245"/>
                <a:gd name="connsiteY0" fmla="*/ 0 h 15240"/>
                <a:gd name="connsiteX1" fmla="*/ 59246 w 59245"/>
                <a:gd name="connsiteY1" fmla="*/ 0 h 15240"/>
                <a:gd name="connsiteX2" fmla="*/ 59246 w 59245"/>
                <a:gd name="connsiteY2" fmla="*/ 15240 h 15240"/>
                <a:gd name="connsiteX3" fmla="*/ 0 w 59245"/>
                <a:gd name="connsiteY3" fmla="*/ 15240 h 15240"/>
              </a:gdLst>
              <a:ahLst/>
              <a:cxnLst>
                <a:cxn ang="0">
                  <a:pos x="connsiteX0" y="connsiteY0"/>
                </a:cxn>
                <a:cxn ang="0">
                  <a:pos x="connsiteX1" y="connsiteY1"/>
                </a:cxn>
                <a:cxn ang="0">
                  <a:pos x="connsiteX2" y="connsiteY2"/>
                </a:cxn>
                <a:cxn ang="0">
                  <a:pos x="connsiteX3" y="connsiteY3"/>
                </a:cxn>
              </a:cxnLst>
              <a:rect l="l" t="t" r="r" b="b"/>
              <a:pathLst>
                <a:path w="59245" h="15240">
                  <a:moveTo>
                    <a:pt x="0" y="0"/>
                  </a:moveTo>
                  <a:lnTo>
                    <a:pt x="59246" y="0"/>
                  </a:lnTo>
                  <a:lnTo>
                    <a:pt x="59246" y="15240"/>
                  </a:lnTo>
                  <a:lnTo>
                    <a:pt x="0" y="1524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10" name="Forme libre : forme 109">
              <a:extLst>
                <a:ext uri="{FF2B5EF4-FFF2-40B4-BE49-F238E27FC236}">
                  <a16:creationId xmlns:a16="http://schemas.microsoft.com/office/drawing/2014/main" id="{FB960EDB-854C-8631-B201-E92FE2406FC0}"/>
                </a:ext>
              </a:extLst>
            </p:cNvPr>
            <p:cNvSpPr/>
            <p:nvPr/>
          </p:nvSpPr>
          <p:spPr>
            <a:xfrm rot="-2519399">
              <a:off x="-4561565" y="2026658"/>
              <a:ext cx="59245" cy="15240"/>
            </a:xfrm>
            <a:custGeom>
              <a:avLst/>
              <a:gdLst>
                <a:gd name="connsiteX0" fmla="*/ 0 w 59245"/>
                <a:gd name="connsiteY0" fmla="*/ 0 h 15240"/>
                <a:gd name="connsiteX1" fmla="*/ 59246 w 59245"/>
                <a:gd name="connsiteY1" fmla="*/ 0 h 15240"/>
                <a:gd name="connsiteX2" fmla="*/ 59246 w 59245"/>
                <a:gd name="connsiteY2" fmla="*/ 15240 h 15240"/>
                <a:gd name="connsiteX3" fmla="*/ 0 w 59245"/>
                <a:gd name="connsiteY3" fmla="*/ 15240 h 15240"/>
              </a:gdLst>
              <a:ahLst/>
              <a:cxnLst>
                <a:cxn ang="0">
                  <a:pos x="connsiteX0" y="connsiteY0"/>
                </a:cxn>
                <a:cxn ang="0">
                  <a:pos x="connsiteX1" y="connsiteY1"/>
                </a:cxn>
                <a:cxn ang="0">
                  <a:pos x="connsiteX2" y="connsiteY2"/>
                </a:cxn>
                <a:cxn ang="0">
                  <a:pos x="connsiteX3" y="connsiteY3"/>
                </a:cxn>
              </a:cxnLst>
              <a:rect l="l" t="t" r="r" b="b"/>
              <a:pathLst>
                <a:path w="59245" h="15240">
                  <a:moveTo>
                    <a:pt x="0" y="0"/>
                  </a:moveTo>
                  <a:lnTo>
                    <a:pt x="59246" y="0"/>
                  </a:lnTo>
                  <a:lnTo>
                    <a:pt x="59246" y="15240"/>
                  </a:lnTo>
                  <a:lnTo>
                    <a:pt x="0" y="1524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11" name="Forme libre : forme 110">
              <a:extLst>
                <a:ext uri="{FF2B5EF4-FFF2-40B4-BE49-F238E27FC236}">
                  <a16:creationId xmlns:a16="http://schemas.microsoft.com/office/drawing/2014/main" id="{C21E0167-BD9D-676E-4FF8-17FD7CD7DEF7}"/>
                </a:ext>
              </a:extLst>
            </p:cNvPr>
            <p:cNvSpPr/>
            <p:nvPr/>
          </p:nvSpPr>
          <p:spPr>
            <a:xfrm rot="-3959998">
              <a:off x="-4623345" y="1981700"/>
              <a:ext cx="59245" cy="15239"/>
            </a:xfrm>
            <a:custGeom>
              <a:avLst/>
              <a:gdLst>
                <a:gd name="connsiteX0" fmla="*/ 0 w 59245"/>
                <a:gd name="connsiteY0" fmla="*/ 0 h 15239"/>
                <a:gd name="connsiteX1" fmla="*/ 59245 w 59245"/>
                <a:gd name="connsiteY1" fmla="*/ 0 h 15239"/>
                <a:gd name="connsiteX2" fmla="*/ 59245 w 59245"/>
                <a:gd name="connsiteY2" fmla="*/ 15240 h 15239"/>
                <a:gd name="connsiteX3" fmla="*/ 0 w 59245"/>
                <a:gd name="connsiteY3" fmla="*/ 15240 h 15239"/>
              </a:gdLst>
              <a:ahLst/>
              <a:cxnLst>
                <a:cxn ang="0">
                  <a:pos x="connsiteX0" y="connsiteY0"/>
                </a:cxn>
                <a:cxn ang="0">
                  <a:pos x="connsiteX1" y="connsiteY1"/>
                </a:cxn>
                <a:cxn ang="0">
                  <a:pos x="connsiteX2" y="connsiteY2"/>
                </a:cxn>
                <a:cxn ang="0">
                  <a:pos x="connsiteX3" y="connsiteY3"/>
                </a:cxn>
              </a:cxnLst>
              <a:rect l="l" t="t" r="r" b="b"/>
              <a:pathLst>
                <a:path w="59245" h="15239">
                  <a:moveTo>
                    <a:pt x="0" y="0"/>
                  </a:moveTo>
                  <a:lnTo>
                    <a:pt x="59245" y="0"/>
                  </a:lnTo>
                  <a:lnTo>
                    <a:pt x="59245" y="15240"/>
                  </a:lnTo>
                  <a:lnTo>
                    <a:pt x="0" y="1524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113" name="Groupe 112">
            <a:extLst>
              <a:ext uri="{FF2B5EF4-FFF2-40B4-BE49-F238E27FC236}">
                <a16:creationId xmlns:a16="http://schemas.microsoft.com/office/drawing/2014/main" id="{B67AE38C-25C6-DDC7-D920-9BCB3C5CB5CA}"/>
              </a:ext>
            </a:extLst>
          </p:cNvPr>
          <p:cNvGrpSpPr/>
          <p:nvPr userDrawn="1"/>
        </p:nvGrpSpPr>
        <p:grpSpPr>
          <a:xfrm>
            <a:off x="7185248" y="6633421"/>
            <a:ext cx="2415590" cy="184660"/>
            <a:chOff x="7837002" y="6633421"/>
            <a:chExt cx="2415590" cy="184660"/>
          </a:xfrm>
        </p:grpSpPr>
        <p:sp>
          <p:nvSpPr>
            <p:cNvPr id="114" name="Text Box 9">
              <a:extLst>
                <a:ext uri="{FF2B5EF4-FFF2-40B4-BE49-F238E27FC236}">
                  <a16:creationId xmlns:a16="http://schemas.microsoft.com/office/drawing/2014/main" id="{EA2EB6CB-0876-4224-F9D7-E8919D52FFA7}"/>
                </a:ext>
              </a:extLst>
            </p:cNvPr>
            <p:cNvSpPr txBox="1">
              <a:spLocks noChangeArrowheads="1"/>
            </p:cNvSpPr>
            <p:nvPr userDrawn="1"/>
          </p:nvSpPr>
          <p:spPr bwMode="auto">
            <a:xfrm>
              <a:off x="8008270" y="6633421"/>
              <a:ext cx="2244322" cy="184660"/>
            </a:xfrm>
            <a:prstGeom prst="rect">
              <a:avLst/>
            </a:prstGeom>
            <a:noFill/>
            <a:ln>
              <a:noFill/>
            </a:ln>
          </p:spPr>
          <p:txBody>
            <a:bodyPr wrap="square" lIns="91434" tIns="45717" rIns="91434" bIns="45717">
              <a:spAutoFit/>
            </a:bodyPr>
            <a:lstStyle>
              <a:lvl1pPr defTabSz="977900">
                <a:defRPr sz="2400">
                  <a:solidFill>
                    <a:schemeClr val="tx1"/>
                  </a:solidFill>
                  <a:latin typeface="Arial" panose="020B0604020202020204" pitchFamily="34" charset="0"/>
                  <a:ea typeface="MS PGothic" panose="020B0600070205080204" pitchFamily="34" charset="-128"/>
                </a:defRPr>
              </a:lvl1pPr>
              <a:lvl2pPr marL="742950" indent="-285750" defTabSz="977900">
                <a:defRPr sz="2400">
                  <a:solidFill>
                    <a:schemeClr val="tx1"/>
                  </a:solidFill>
                  <a:latin typeface="Arial" panose="020B0604020202020204" pitchFamily="34" charset="0"/>
                  <a:ea typeface="MS PGothic" panose="020B0600070205080204" pitchFamily="34" charset="-128"/>
                </a:defRPr>
              </a:lvl2pPr>
              <a:lvl3pPr marL="1143000" indent="-228600" defTabSz="977900">
                <a:defRPr sz="2400">
                  <a:solidFill>
                    <a:schemeClr val="tx1"/>
                  </a:solidFill>
                  <a:latin typeface="Arial" panose="020B0604020202020204" pitchFamily="34" charset="0"/>
                  <a:ea typeface="MS PGothic" panose="020B0600070205080204" pitchFamily="34" charset="-128"/>
                </a:defRPr>
              </a:lvl3pPr>
              <a:lvl4pPr marL="1600200" indent="-228600" defTabSz="977900">
                <a:defRPr sz="2400">
                  <a:solidFill>
                    <a:schemeClr val="tx1"/>
                  </a:solidFill>
                  <a:latin typeface="Arial" panose="020B0604020202020204" pitchFamily="34" charset="0"/>
                  <a:ea typeface="MS PGothic" panose="020B0600070205080204" pitchFamily="34" charset="-128"/>
                </a:defRPr>
              </a:lvl4pPr>
              <a:lvl5pPr marL="2057400" indent="-228600" defTabSz="977900">
                <a:defRPr sz="2400">
                  <a:solidFill>
                    <a:schemeClr val="tx1"/>
                  </a:solidFill>
                  <a:latin typeface="Arial" panose="020B0604020202020204" pitchFamily="34" charset="0"/>
                  <a:ea typeface="MS PGothic" panose="020B0600070205080204" pitchFamily="34" charset="-128"/>
                </a:defRPr>
              </a:lvl5pPr>
              <a:lvl6pPr marL="25146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defRPr/>
              </a:pPr>
              <a:r>
                <a:rPr lang="fr-FR" altLang="fr-FR" sz="600" i="1" dirty="0">
                  <a:solidFill>
                    <a:schemeClr val="bg1"/>
                  </a:solidFill>
                  <a:latin typeface="Calibri" panose="020F0502020204030204" pitchFamily="34" charset="0"/>
                </a:rPr>
                <a:t>©  Ce document est la propriété  de CRECI Management</a:t>
              </a:r>
            </a:p>
          </p:txBody>
        </p:sp>
        <p:pic>
          <p:nvPicPr>
            <p:cNvPr id="115" name="Graphique 114">
              <a:extLst>
                <a:ext uri="{FF2B5EF4-FFF2-40B4-BE49-F238E27FC236}">
                  <a16:creationId xmlns:a16="http://schemas.microsoft.com/office/drawing/2014/main" id="{B8F4C006-9C5F-7DD4-BAC2-A48A51AEEA39}"/>
                </a:ext>
              </a:extLst>
            </p:cNvPr>
            <p:cNvPicPr>
              <a:picLocks noChangeAspect="1"/>
            </p:cNvPicPr>
            <p:nvPr userDrawn="1"/>
          </p:nvPicPr>
          <p:blipFill>
            <a:blip r:embed="rId26" cstate="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7837002" y="6654046"/>
              <a:ext cx="226269" cy="96859"/>
            </a:xfrm>
            <a:prstGeom prst="rect">
              <a:avLst/>
            </a:prstGeom>
          </p:spPr>
        </p:pic>
      </p:grpSp>
      <p:sp>
        <p:nvSpPr>
          <p:cNvPr id="116" name="Espace réservé du numéro de diapositive 5">
            <a:extLst>
              <a:ext uri="{FF2B5EF4-FFF2-40B4-BE49-F238E27FC236}">
                <a16:creationId xmlns:a16="http://schemas.microsoft.com/office/drawing/2014/main" id="{BA32EC2D-B8DB-006A-F92D-E3B32D60449F}"/>
              </a:ext>
            </a:extLst>
          </p:cNvPr>
          <p:cNvSpPr>
            <a:spLocks noGrp="1"/>
          </p:cNvSpPr>
          <p:nvPr>
            <p:ph type="sldNum" sz="quarter" idx="4"/>
          </p:nvPr>
        </p:nvSpPr>
        <p:spPr>
          <a:xfrm>
            <a:off x="9273480" y="6520259"/>
            <a:ext cx="594963" cy="365125"/>
          </a:xfrm>
          <a:prstGeom prst="rect">
            <a:avLst/>
          </a:prstGeom>
        </p:spPr>
        <p:txBody>
          <a:bodyPr vert="horz" lIns="91440" tIns="45720" rIns="91440" bIns="45720" rtlCol="0" anchor="ctr"/>
          <a:lstStyle>
            <a:lvl1pPr algn="r">
              <a:defRPr sz="1200" b="1" i="0">
                <a:solidFill>
                  <a:schemeClr val="bg1"/>
                </a:solidFill>
                <a:latin typeface="Tw Cen MT" panose="020B0602020104020603" pitchFamily="34" charset="77"/>
              </a:defRPr>
            </a:lvl1pPr>
          </a:lstStyle>
          <a:p>
            <a:fld id="{F451753C-FCEB-FF4B-BA94-71F87982489F}" type="slidenum">
              <a:rPr lang="fr-FR" smtClean="0"/>
              <a:pPr/>
              <a:t>‹N°›</a:t>
            </a:fld>
            <a:endParaRPr lang="fr-FR" dirty="0"/>
          </a:p>
        </p:txBody>
      </p:sp>
    </p:spTree>
    <p:extLst>
      <p:ext uri="{BB962C8B-B14F-4D97-AF65-F5344CB8AC3E}">
        <p14:creationId xmlns:p14="http://schemas.microsoft.com/office/powerpoint/2010/main" val="327593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Diapositive de titre">
    <p:bg>
      <p:bgPr>
        <a:blipFill dpi="0" rotWithShape="1">
          <a:blip r:embed="rId2">
            <a:extLst>
              <a:ext uri="{BEBA8EAE-BF5A-486C-A8C5-ECC9F3942E4B}">
                <a14:imgProps xmlns:a14="http://schemas.microsoft.com/office/drawing/2010/main">
                  <a14:imgLayer r:embed="rId3">
                    <a14:imgEffect>
                      <a14:artisticBlur radius="25"/>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6025012A-3EB0-08D2-430F-C7DB87B74C6B}"/>
              </a:ext>
            </a:extLst>
          </p:cNvPr>
          <p:cNvGrpSpPr/>
          <p:nvPr userDrawn="1"/>
        </p:nvGrpSpPr>
        <p:grpSpPr>
          <a:xfrm rot="10800000">
            <a:off x="0" y="-84934"/>
            <a:ext cx="9906000" cy="6978938"/>
            <a:chOff x="0" y="-84934"/>
            <a:chExt cx="9906000" cy="6978938"/>
          </a:xfrm>
        </p:grpSpPr>
        <p:sp>
          <p:nvSpPr>
            <p:cNvPr id="14" name="Rectangle 13">
              <a:extLst>
                <a:ext uri="{FF2B5EF4-FFF2-40B4-BE49-F238E27FC236}">
                  <a16:creationId xmlns:a16="http://schemas.microsoft.com/office/drawing/2014/main" id="{72B9C81D-36A7-8D25-33A0-DE7C03697AF7}"/>
                </a:ext>
              </a:extLst>
            </p:cNvPr>
            <p:cNvSpPr/>
            <p:nvPr userDrawn="1"/>
          </p:nvSpPr>
          <p:spPr>
            <a:xfrm>
              <a:off x="0" y="0"/>
              <a:ext cx="9906000" cy="6872486"/>
            </a:xfrm>
            <a:prstGeom prst="rect">
              <a:avLst/>
            </a:prstGeom>
            <a:gradFill flip="none" rotWithShape="1">
              <a:gsLst>
                <a:gs pos="100000">
                  <a:srgbClr val="C1F8FB"/>
                </a:gs>
                <a:gs pos="68000">
                  <a:srgbClr val="C1F8FB"/>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a:extLst>
                <a:ext uri="{FF2B5EF4-FFF2-40B4-BE49-F238E27FC236}">
                  <a16:creationId xmlns:a16="http://schemas.microsoft.com/office/drawing/2014/main" id="{826C9409-87B4-B467-EA5D-A011D6BFA29E}"/>
                </a:ext>
              </a:extLst>
            </p:cNvPr>
            <p:cNvPicPr>
              <a:picLocks noChangeAspect="1"/>
            </p:cNvPicPr>
            <p:nvPr userDrawn="1"/>
          </p:nvPicPr>
          <p:blipFill>
            <a:blip r:embed="rId4">
              <a:alphaModFix amt="46000"/>
              <a:extLst>
                <a:ext uri="{96DAC541-7B7A-43D3-8B79-37D633B846F1}">
                  <asvg:svgBlip xmlns:asvg="http://schemas.microsoft.com/office/drawing/2016/SVG/main" r:embed="rId5"/>
                </a:ext>
              </a:extLst>
            </a:blip>
            <a:stretch>
              <a:fillRect/>
            </a:stretch>
          </p:blipFill>
          <p:spPr>
            <a:xfrm rot="19920095">
              <a:off x="429101" y="-84934"/>
              <a:ext cx="2514320" cy="2454969"/>
            </a:xfrm>
            <a:prstGeom prst="rect">
              <a:avLst/>
            </a:prstGeom>
            <a:effectLst/>
          </p:spPr>
        </p:pic>
        <p:pic>
          <p:nvPicPr>
            <p:cNvPr id="10" name="Graphique 9">
              <a:extLst>
                <a:ext uri="{FF2B5EF4-FFF2-40B4-BE49-F238E27FC236}">
                  <a16:creationId xmlns:a16="http://schemas.microsoft.com/office/drawing/2014/main" id="{E8F81701-A05A-4493-9C4E-55B7C83BA72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764175">
              <a:off x="7855724" y="4477913"/>
              <a:ext cx="1980220" cy="1804065"/>
            </a:xfrm>
            <a:prstGeom prst="rect">
              <a:avLst/>
            </a:prstGeom>
            <a:effectLst>
              <a:outerShdw blurRad="927100" dist="38100" dir="2700000" algn="tl" rotWithShape="0">
                <a:prstClr val="black">
                  <a:alpha val="40000"/>
                </a:prstClr>
              </a:outerShdw>
            </a:effectLst>
          </p:spPr>
        </p:pic>
        <p:pic>
          <p:nvPicPr>
            <p:cNvPr id="16" name="Graphique 15">
              <a:extLst>
                <a:ext uri="{FF2B5EF4-FFF2-40B4-BE49-F238E27FC236}">
                  <a16:creationId xmlns:a16="http://schemas.microsoft.com/office/drawing/2014/main" id="{0208DF17-9157-08A6-32A5-FD3FFC8CD94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4568" y="5949280"/>
              <a:ext cx="485775" cy="485775"/>
            </a:xfrm>
            <a:prstGeom prst="rect">
              <a:avLst/>
            </a:prstGeom>
            <a:effectLst>
              <a:outerShdw blurRad="927100" dist="38100" dir="2700000" algn="tl" rotWithShape="0">
                <a:prstClr val="black">
                  <a:alpha val="40000"/>
                </a:prstClr>
              </a:outerShdw>
            </a:effectLst>
          </p:spPr>
        </p:pic>
        <p:pic>
          <p:nvPicPr>
            <p:cNvPr id="18" name="Graphique 17">
              <a:extLst>
                <a:ext uri="{FF2B5EF4-FFF2-40B4-BE49-F238E27FC236}">
                  <a16:creationId xmlns:a16="http://schemas.microsoft.com/office/drawing/2014/main" id="{E099DA57-9A67-FD6A-8AC9-0E064AAEF1AB}"/>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40206" t="36290"/>
            <a:stretch/>
          </p:blipFill>
          <p:spPr>
            <a:xfrm rot="16200000">
              <a:off x="2946" y="5653332"/>
              <a:ext cx="1201724" cy="1207612"/>
            </a:xfrm>
            <a:prstGeom prst="rect">
              <a:avLst/>
            </a:prstGeom>
            <a:effectLst>
              <a:outerShdw blurRad="927100" dist="38100" dir="2700000" algn="tl" rotWithShape="0">
                <a:prstClr val="black">
                  <a:alpha val="40000"/>
                </a:prstClr>
              </a:outerShdw>
            </a:effectLst>
          </p:spPr>
        </p:pic>
        <p:pic>
          <p:nvPicPr>
            <p:cNvPr id="20" name="Graphique 19">
              <a:extLst>
                <a:ext uri="{FF2B5EF4-FFF2-40B4-BE49-F238E27FC236}">
                  <a16:creationId xmlns:a16="http://schemas.microsoft.com/office/drawing/2014/main" id="{A4DE4CCB-8558-9463-7930-A3B79615D7C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455335" y="1736812"/>
              <a:ext cx="1438275" cy="1447800"/>
            </a:xfrm>
            <a:prstGeom prst="rect">
              <a:avLst/>
            </a:prstGeom>
            <a:effectLst>
              <a:outerShdw blurRad="927100" dist="38100" dir="2700000" algn="tl" rotWithShape="0">
                <a:prstClr val="black">
                  <a:alpha val="40000"/>
                </a:prstClr>
              </a:outerShdw>
            </a:effectLst>
          </p:spPr>
        </p:pic>
        <p:pic>
          <p:nvPicPr>
            <p:cNvPr id="22" name="Graphique 21">
              <a:extLst>
                <a:ext uri="{FF2B5EF4-FFF2-40B4-BE49-F238E27FC236}">
                  <a16:creationId xmlns:a16="http://schemas.microsoft.com/office/drawing/2014/main" id="{1C982CF0-0F8F-76D5-A542-AA5BD4393BA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764868" y="244215"/>
              <a:ext cx="3348372" cy="3176029"/>
            </a:xfrm>
            <a:prstGeom prst="rect">
              <a:avLst/>
            </a:prstGeom>
            <a:effectLst>
              <a:outerShdw blurRad="927100" dist="38100" dir="2700000" algn="tl" rotWithShape="0">
                <a:prstClr val="black">
                  <a:alpha val="40000"/>
                </a:prstClr>
              </a:outerShdw>
            </a:effectLst>
          </p:spPr>
        </p:pic>
        <p:pic>
          <p:nvPicPr>
            <p:cNvPr id="26" name="Graphique 25">
              <a:extLst>
                <a:ext uri="{FF2B5EF4-FFF2-40B4-BE49-F238E27FC236}">
                  <a16:creationId xmlns:a16="http://schemas.microsoft.com/office/drawing/2014/main" id="{32D41787-2C1E-0B92-2533-B2840A50C03C}"/>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t="13015" r="41637"/>
            <a:stretch/>
          </p:blipFill>
          <p:spPr>
            <a:xfrm rot="5400000">
              <a:off x="7803232" y="4791236"/>
              <a:ext cx="1628800" cy="2576736"/>
            </a:xfrm>
            <a:prstGeom prst="rect">
              <a:avLst/>
            </a:prstGeom>
            <a:effectLst>
              <a:outerShdw blurRad="927100" dist="38100" dir="2700000" algn="tl" rotWithShape="0">
                <a:prstClr val="black">
                  <a:alpha val="40000"/>
                </a:prstClr>
              </a:outerShdw>
              <a:softEdge rad="25400"/>
            </a:effectLst>
          </p:spPr>
        </p:pic>
        <p:pic>
          <p:nvPicPr>
            <p:cNvPr id="30" name="Graphique 29">
              <a:extLst>
                <a:ext uri="{FF2B5EF4-FFF2-40B4-BE49-F238E27FC236}">
                  <a16:creationId xmlns:a16="http://schemas.microsoft.com/office/drawing/2014/main" id="{6CC3A009-847C-916B-CDE0-9C5D3B5441EE}"/>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5421052" y="2852936"/>
              <a:ext cx="2371725" cy="2352675"/>
            </a:xfrm>
            <a:prstGeom prst="rect">
              <a:avLst/>
            </a:prstGeom>
            <a:effectLst>
              <a:outerShdw blurRad="927100" dist="38100" dir="2700000" algn="tl" rotWithShape="0">
                <a:prstClr val="black">
                  <a:alpha val="40000"/>
                </a:prstClr>
              </a:outerShdw>
              <a:softEdge rad="12700"/>
            </a:effectLst>
          </p:spPr>
        </p:pic>
        <p:pic>
          <p:nvPicPr>
            <p:cNvPr id="32" name="Graphique 31">
              <a:extLst>
                <a:ext uri="{FF2B5EF4-FFF2-40B4-BE49-F238E27FC236}">
                  <a16:creationId xmlns:a16="http://schemas.microsoft.com/office/drawing/2014/main" id="{F11442C2-E13C-137F-780D-2CCC2ABCCEA3}"/>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t="25285" r="6174"/>
            <a:stretch/>
          </p:blipFill>
          <p:spPr>
            <a:xfrm>
              <a:off x="6809133" y="0"/>
              <a:ext cx="3096867" cy="2960948"/>
            </a:xfrm>
            <a:prstGeom prst="rect">
              <a:avLst/>
            </a:prstGeom>
            <a:effectLst>
              <a:outerShdw blurRad="927100" dist="38100" dir="2700000" algn="tl" rotWithShape="0">
                <a:prstClr val="black">
                  <a:alpha val="40000"/>
                </a:prstClr>
              </a:outerShdw>
              <a:softEdge rad="25400"/>
            </a:effectLst>
          </p:spPr>
        </p:pic>
        <p:pic>
          <p:nvPicPr>
            <p:cNvPr id="36" name="Graphique 35">
              <a:extLst>
                <a:ext uri="{FF2B5EF4-FFF2-40B4-BE49-F238E27FC236}">
                  <a16:creationId xmlns:a16="http://schemas.microsoft.com/office/drawing/2014/main" id="{692045C7-7598-DA4F-5361-4F0BBA58428E}"/>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l="15908" b="14763"/>
            <a:stretch/>
          </p:blipFill>
          <p:spPr>
            <a:xfrm>
              <a:off x="0" y="2960948"/>
              <a:ext cx="4269185" cy="3897052"/>
            </a:xfrm>
            <a:prstGeom prst="rect">
              <a:avLst/>
            </a:prstGeom>
            <a:effectLst>
              <a:outerShdw blurRad="927100" dist="38100" dir="2700000" algn="tl" rotWithShape="0">
                <a:prstClr val="black">
                  <a:alpha val="40000"/>
                </a:prstClr>
              </a:outerShdw>
            </a:effectLst>
          </p:spPr>
        </p:pic>
        <p:pic>
          <p:nvPicPr>
            <p:cNvPr id="28" name="Graphique 27">
              <a:extLst>
                <a:ext uri="{FF2B5EF4-FFF2-40B4-BE49-F238E27FC236}">
                  <a16:creationId xmlns:a16="http://schemas.microsoft.com/office/drawing/2014/main" id="{174F61DE-891F-985B-073A-F6680705E283}"/>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7401272" y="3753036"/>
              <a:ext cx="476250" cy="476250"/>
            </a:xfrm>
            <a:prstGeom prst="rect">
              <a:avLst/>
            </a:prstGeom>
            <a:effectLst>
              <a:outerShdw blurRad="927100" dist="38100" dir="2700000" algn="tl" rotWithShape="0">
                <a:prstClr val="black">
                  <a:alpha val="40000"/>
                </a:prstClr>
              </a:outerShdw>
            </a:effectLst>
          </p:spPr>
        </p:pic>
        <p:grpSp>
          <p:nvGrpSpPr>
            <p:cNvPr id="39" name="Graphique 17">
              <a:extLst>
                <a:ext uri="{FF2B5EF4-FFF2-40B4-BE49-F238E27FC236}">
                  <a16:creationId xmlns:a16="http://schemas.microsoft.com/office/drawing/2014/main" id="{39107C4E-7857-9827-AB75-35E0B4131DFE}"/>
                </a:ext>
              </a:extLst>
            </p:cNvPr>
            <p:cNvGrpSpPr/>
            <p:nvPr userDrawn="1"/>
          </p:nvGrpSpPr>
          <p:grpSpPr>
            <a:xfrm rot="5400000">
              <a:off x="561580" y="5204692"/>
              <a:ext cx="1719572" cy="1558642"/>
              <a:chOff x="-4183690" y="1771399"/>
              <a:chExt cx="1018794" cy="923448"/>
            </a:xfrm>
            <a:noFill/>
          </p:grpSpPr>
          <p:grpSp>
            <p:nvGrpSpPr>
              <p:cNvPr id="40" name="Graphique 17">
                <a:extLst>
                  <a:ext uri="{FF2B5EF4-FFF2-40B4-BE49-F238E27FC236}">
                    <a16:creationId xmlns:a16="http://schemas.microsoft.com/office/drawing/2014/main" id="{8DA621FD-24A4-AE32-7F45-A154AFC8830C}"/>
                  </a:ext>
                </a:extLst>
              </p:cNvPr>
              <p:cNvGrpSpPr/>
              <p:nvPr/>
            </p:nvGrpSpPr>
            <p:grpSpPr>
              <a:xfrm>
                <a:off x="-4183690" y="1771399"/>
                <a:ext cx="558165" cy="558069"/>
                <a:chOff x="-4183690" y="1771399"/>
                <a:chExt cx="558165" cy="558069"/>
              </a:xfrm>
              <a:grpFill/>
            </p:grpSpPr>
            <p:sp useBgFill="1">
              <p:nvSpPr>
                <p:cNvPr id="46" name="Forme libre : forme 45">
                  <a:extLst>
                    <a:ext uri="{FF2B5EF4-FFF2-40B4-BE49-F238E27FC236}">
                      <a16:creationId xmlns:a16="http://schemas.microsoft.com/office/drawing/2014/main" id="{BC60E880-848A-0E6F-DDA7-9F827B09E76F}"/>
                    </a:ext>
                  </a:extLst>
                </p:cNvPr>
                <p:cNvSpPr/>
                <p:nvPr/>
              </p:nvSpPr>
              <p:spPr>
                <a:xfrm>
                  <a:off x="-3655052" y="1771399"/>
                  <a:ext cx="29527" cy="29432"/>
                </a:xfrm>
                <a:custGeom>
                  <a:avLst/>
                  <a:gdLst>
                    <a:gd name="connsiteX0" fmla="*/ 0 w 29527"/>
                    <a:gd name="connsiteY0" fmla="*/ 0 h 29432"/>
                    <a:gd name="connsiteX1" fmla="*/ 29528 w 29527"/>
                    <a:gd name="connsiteY1" fmla="*/ 0 h 29432"/>
                    <a:gd name="connsiteX2" fmla="*/ 29528 w 29527"/>
                    <a:gd name="connsiteY2" fmla="*/ 29432 h 29432"/>
                    <a:gd name="connsiteX3" fmla="*/ 0 w 29527"/>
                    <a:gd name="connsiteY3" fmla="*/ 0 h 29432"/>
                  </a:gdLst>
                  <a:ahLst/>
                  <a:cxnLst>
                    <a:cxn ang="0">
                      <a:pos x="connsiteX0" y="connsiteY0"/>
                    </a:cxn>
                    <a:cxn ang="0">
                      <a:pos x="connsiteX1" y="connsiteY1"/>
                    </a:cxn>
                    <a:cxn ang="0">
                      <a:pos x="connsiteX2" y="connsiteY2"/>
                    </a:cxn>
                    <a:cxn ang="0">
                      <a:pos x="connsiteX3" y="connsiteY3"/>
                    </a:cxn>
                  </a:cxnLst>
                  <a:rect l="l" t="t" r="r" b="b"/>
                  <a:pathLst>
                    <a:path w="29527" h="29432">
                      <a:moveTo>
                        <a:pt x="0" y="0"/>
                      </a:moveTo>
                      <a:lnTo>
                        <a:pt x="29528" y="0"/>
                      </a:lnTo>
                      <a:lnTo>
                        <a:pt x="29528" y="29432"/>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47" name="Forme libre : forme 46">
                  <a:extLst>
                    <a:ext uri="{FF2B5EF4-FFF2-40B4-BE49-F238E27FC236}">
                      <a16:creationId xmlns:a16="http://schemas.microsoft.com/office/drawing/2014/main" id="{E65F72C1-3A75-F1DB-93FE-886384BCC4B3}"/>
                    </a:ext>
                  </a:extLst>
                </p:cNvPr>
                <p:cNvSpPr/>
                <p:nvPr/>
              </p:nvSpPr>
              <p:spPr>
                <a:xfrm>
                  <a:off x="-4183690" y="2295083"/>
                  <a:ext cx="34385" cy="34385"/>
                </a:xfrm>
                <a:custGeom>
                  <a:avLst/>
                  <a:gdLst>
                    <a:gd name="connsiteX0" fmla="*/ 0 w 34385"/>
                    <a:gd name="connsiteY0" fmla="*/ 0 h 34385"/>
                    <a:gd name="connsiteX1" fmla="*/ 34385 w 34385"/>
                    <a:gd name="connsiteY1" fmla="*/ 34385 h 34385"/>
                    <a:gd name="connsiteX2" fmla="*/ 0 w 34385"/>
                    <a:gd name="connsiteY2" fmla="*/ 34385 h 34385"/>
                    <a:gd name="connsiteX3" fmla="*/ 0 w 34385"/>
                    <a:gd name="connsiteY3" fmla="*/ 0 h 34385"/>
                  </a:gdLst>
                  <a:ahLst/>
                  <a:cxnLst>
                    <a:cxn ang="0">
                      <a:pos x="connsiteX0" y="connsiteY0"/>
                    </a:cxn>
                    <a:cxn ang="0">
                      <a:pos x="connsiteX1" y="connsiteY1"/>
                    </a:cxn>
                    <a:cxn ang="0">
                      <a:pos x="connsiteX2" y="connsiteY2"/>
                    </a:cxn>
                    <a:cxn ang="0">
                      <a:pos x="connsiteX3" y="connsiteY3"/>
                    </a:cxn>
                  </a:cxnLst>
                  <a:rect l="l" t="t" r="r" b="b"/>
                  <a:pathLst>
                    <a:path w="34385" h="34385">
                      <a:moveTo>
                        <a:pt x="0" y="0"/>
                      </a:moveTo>
                      <a:lnTo>
                        <a:pt x="34385" y="34385"/>
                      </a:lnTo>
                      <a:lnTo>
                        <a:pt x="0" y="34385"/>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48" name="Forme libre : forme 47">
                  <a:extLst>
                    <a:ext uri="{FF2B5EF4-FFF2-40B4-BE49-F238E27FC236}">
                      <a16:creationId xmlns:a16="http://schemas.microsoft.com/office/drawing/2014/main" id="{02887651-D7BE-E479-6427-9FA465B49EF5}"/>
                    </a:ext>
                  </a:extLst>
                </p:cNvPr>
                <p:cNvSpPr/>
                <p:nvPr/>
              </p:nvSpPr>
              <p:spPr>
                <a:xfrm>
                  <a:off x="-4183690" y="2178116"/>
                  <a:ext cx="151447" cy="151352"/>
                </a:xfrm>
                <a:custGeom>
                  <a:avLst/>
                  <a:gdLst>
                    <a:gd name="connsiteX0" fmla="*/ 0 w 151447"/>
                    <a:gd name="connsiteY0" fmla="*/ 0 h 151352"/>
                    <a:gd name="connsiteX1" fmla="*/ 151447 w 151447"/>
                    <a:gd name="connsiteY1" fmla="*/ 151352 h 151352"/>
                    <a:gd name="connsiteX2" fmla="*/ 101918 w 151447"/>
                    <a:gd name="connsiteY2" fmla="*/ 151352 h 151352"/>
                    <a:gd name="connsiteX3" fmla="*/ 0 w 151447"/>
                    <a:gd name="connsiteY3" fmla="*/ 49530 h 151352"/>
                    <a:gd name="connsiteX4" fmla="*/ 0 w 151447"/>
                    <a:gd name="connsiteY4" fmla="*/ 0 h 15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 h="151352">
                      <a:moveTo>
                        <a:pt x="0" y="0"/>
                      </a:moveTo>
                      <a:lnTo>
                        <a:pt x="151447" y="151352"/>
                      </a:lnTo>
                      <a:lnTo>
                        <a:pt x="101918" y="151352"/>
                      </a:lnTo>
                      <a:lnTo>
                        <a:pt x="0" y="49530"/>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49" name="Forme libre : forme 48">
                  <a:extLst>
                    <a:ext uri="{FF2B5EF4-FFF2-40B4-BE49-F238E27FC236}">
                      <a16:creationId xmlns:a16="http://schemas.microsoft.com/office/drawing/2014/main" id="{69EB1E73-1085-E76C-865E-E911C1C6FB56}"/>
                    </a:ext>
                  </a:extLst>
                </p:cNvPr>
                <p:cNvSpPr/>
                <p:nvPr/>
              </p:nvSpPr>
              <p:spPr>
                <a:xfrm>
                  <a:off x="-3773543" y="1771399"/>
                  <a:ext cx="148018" cy="148113"/>
                </a:xfrm>
                <a:custGeom>
                  <a:avLst/>
                  <a:gdLst>
                    <a:gd name="connsiteX0" fmla="*/ 0 w 148018"/>
                    <a:gd name="connsiteY0" fmla="*/ 0 h 148113"/>
                    <a:gd name="connsiteX1" fmla="*/ 49340 w 148018"/>
                    <a:gd name="connsiteY1" fmla="*/ 0 h 148113"/>
                    <a:gd name="connsiteX2" fmla="*/ 148019 w 148018"/>
                    <a:gd name="connsiteY2" fmla="*/ 98679 h 148113"/>
                    <a:gd name="connsiteX3" fmla="*/ 148019 w 148018"/>
                    <a:gd name="connsiteY3" fmla="*/ 148114 h 148113"/>
                    <a:gd name="connsiteX4" fmla="*/ 0 w 148018"/>
                    <a:gd name="connsiteY4" fmla="*/ 0 h 148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18" h="148113">
                      <a:moveTo>
                        <a:pt x="0" y="0"/>
                      </a:moveTo>
                      <a:lnTo>
                        <a:pt x="49340" y="0"/>
                      </a:lnTo>
                      <a:lnTo>
                        <a:pt x="148019" y="98679"/>
                      </a:lnTo>
                      <a:lnTo>
                        <a:pt x="148019" y="148114"/>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50" name="Forme libre : forme 49">
                  <a:extLst>
                    <a:ext uri="{FF2B5EF4-FFF2-40B4-BE49-F238E27FC236}">
                      <a16:creationId xmlns:a16="http://schemas.microsoft.com/office/drawing/2014/main" id="{DA4936D6-4C63-42C1-3614-6243B50EC6E7}"/>
                    </a:ext>
                  </a:extLst>
                </p:cNvPr>
                <p:cNvSpPr/>
                <p:nvPr/>
              </p:nvSpPr>
              <p:spPr>
                <a:xfrm>
                  <a:off x="-4183690" y="2055149"/>
                  <a:ext cx="274320" cy="274320"/>
                </a:xfrm>
                <a:custGeom>
                  <a:avLst/>
                  <a:gdLst>
                    <a:gd name="connsiteX0" fmla="*/ 0 w 274320"/>
                    <a:gd name="connsiteY0" fmla="*/ 0 h 274320"/>
                    <a:gd name="connsiteX1" fmla="*/ 274320 w 274320"/>
                    <a:gd name="connsiteY1" fmla="*/ 274320 h 274320"/>
                    <a:gd name="connsiteX2" fmla="*/ 224980 w 274320"/>
                    <a:gd name="connsiteY2" fmla="*/ 274320 h 274320"/>
                    <a:gd name="connsiteX3" fmla="*/ 0 w 274320"/>
                    <a:gd name="connsiteY3" fmla="*/ 49340 h 274320"/>
                    <a:gd name="connsiteX4" fmla="*/ 0 w 274320"/>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0" y="0"/>
                      </a:moveTo>
                      <a:lnTo>
                        <a:pt x="274320" y="274320"/>
                      </a:lnTo>
                      <a:lnTo>
                        <a:pt x="224980" y="274320"/>
                      </a:lnTo>
                      <a:lnTo>
                        <a:pt x="0" y="49340"/>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51" name="Forme libre : forme 50">
                  <a:extLst>
                    <a:ext uri="{FF2B5EF4-FFF2-40B4-BE49-F238E27FC236}">
                      <a16:creationId xmlns:a16="http://schemas.microsoft.com/office/drawing/2014/main" id="{412A19B9-307D-2341-03E9-9E72581D3492}"/>
                    </a:ext>
                  </a:extLst>
                </p:cNvPr>
                <p:cNvSpPr/>
                <p:nvPr/>
              </p:nvSpPr>
              <p:spPr>
                <a:xfrm>
                  <a:off x="-4183690" y="1934562"/>
                  <a:ext cx="394906" cy="394906"/>
                </a:xfrm>
                <a:custGeom>
                  <a:avLst/>
                  <a:gdLst>
                    <a:gd name="connsiteX0" fmla="*/ 0 w 394906"/>
                    <a:gd name="connsiteY0" fmla="*/ 0 h 394906"/>
                    <a:gd name="connsiteX1" fmla="*/ 394907 w 394906"/>
                    <a:gd name="connsiteY1" fmla="*/ 394907 h 394906"/>
                    <a:gd name="connsiteX2" fmla="*/ 345662 w 394906"/>
                    <a:gd name="connsiteY2" fmla="*/ 394907 h 394906"/>
                    <a:gd name="connsiteX3" fmla="*/ 0 w 394906"/>
                    <a:gd name="connsiteY3" fmla="*/ 49340 h 394906"/>
                    <a:gd name="connsiteX4" fmla="*/ 0 w 394906"/>
                    <a:gd name="connsiteY4" fmla="*/ 0 h 394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06" h="394906">
                      <a:moveTo>
                        <a:pt x="0" y="0"/>
                      </a:moveTo>
                      <a:lnTo>
                        <a:pt x="394907" y="394907"/>
                      </a:lnTo>
                      <a:lnTo>
                        <a:pt x="345662" y="394907"/>
                      </a:lnTo>
                      <a:lnTo>
                        <a:pt x="0" y="49340"/>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52" name="Forme libre : forme 51">
                  <a:extLst>
                    <a:ext uri="{FF2B5EF4-FFF2-40B4-BE49-F238E27FC236}">
                      <a16:creationId xmlns:a16="http://schemas.microsoft.com/office/drawing/2014/main" id="{FCFDE6F3-8384-7F5B-0D60-7305F20D6BC9}"/>
                    </a:ext>
                  </a:extLst>
                </p:cNvPr>
                <p:cNvSpPr/>
                <p:nvPr/>
              </p:nvSpPr>
              <p:spPr>
                <a:xfrm>
                  <a:off x="-4183690" y="1804736"/>
                  <a:ext cx="524827" cy="524732"/>
                </a:xfrm>
                <a:custGeom>
                  <a:avLst/>
                  <a:gdLst>
                    <a:gd name="connsiteX0" fmla="*/ 0 w 524827"/>
                    <a:gd name="connsiteY0" fmla="*/ 0 h 524732"/>
                    <a:gd name="connsiteX1" fmla="*/ 524828 w 524827"/>
                    <a:gd name="connsiteY1" fmla="*/ 524732 h 524732"/>
                    <a:gd name="connsiteX2" fmla="*/ 475393 w 524827"/>
                    <a:gd name="connsiteY2" fmla="*/ 524732 h 524732"/>
                    <a:gd name="connsiteX3" fmla="*/ 0 w 524827"/>
                    <a:gd name="connsiteY3" fmla="*/ 49435 h 524732"/>
                    <a:gd name="connsiteX4" fmla="*/ 0 w 524827"/>
                    <a:gd name="connsiteY4" fmla="*/ 0 h 524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27" h="524732">
                      <a:moveTo>
                        <a:pt x="0" y="0"/>
                      </a:moveTo>
                      <a:lnTo>
                        <a:pt x="524828" y="524732"/>
                      </a:lnTo>
                      <a:lnTo>
                        <a:pt x="475393" y="524732"/>
                      </a:lnTo>
                      <a:lnTo>
                        <a:pt x="0" y="49435"/>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53" name="Forme libre : forme 52">
                  <a:extLst>
                    <a:ext uri="{FF2B5EF4-FFF2-40B4-BE49-F238E27FC236}">
                      <a16:creationId xmlns:a16="http://schemas.microsoft.com/office/drawing/2014/main" id="{60D3045E-734A-6933-5BB2-0BE75A310191}"/>
                    </a:ext>
                  </a:extLst>
                </p:cNvPr>
                <p:cNvSpPr/>
                <p:nvPr/>
              </p:nvSpPr>
              <p:spPr>
                <a:xfrm>
                  <a:off x="-4132826" y="1771399"/>
                  <a:ext cx="507301" cy="507301"/>
                </a:xfrm>
                <a:custGeom>
                  <a:avLst/>
                  <a:gdLst>
                    <a:gd name="connsiteX0" fmla="*/ 0 w 507301"/>
                    <a:gd name="connsiteY0" fmla="*/ 0 h 507301"/>
                    <a:gd name="connsiteX1" fmla="*/ 49530 w 507301"/>
                    <a:gd name="connsiteY1" fmla="*/ 0 h 507301"/>
                    <a:gd name="connsiteX2" fmla="*/ 507302 w 507301"/>
                    <a:gd name="connsiteY2" fmla="*/ 457772 h 507301"/>
                    <a:gd name="connsiteX3" fmla="*/ 507302 w 507301"/>
                    <a:gd name="connsiteY3" fmla="*/ 507302 h 507301"/>
                    <a:gd name="connsiteX4" fmla="*/ 0 w 507301"/>
                    <a:gd name="connsiteY4" fmla="*/ 0 h 507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301" h="507301">
                      <a:moveTo>
                        <a:pt x="0" y="0"/>
                      </a:moveTo>
                      <a:lnTo>
                        <a:pt x="49530" y="0"/>
                      </a:lnTo>
                      <a:lnTo>
                        <a:pt x="507302" y="457772"/>
                      </a:lnTo>
                      <a:lnTo>
                        <a:pt x="507302" y="507302"/>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54" name="Forme libre : forme 53">
                  <a:extLst>
                    <a:ext uri="{FF2B5EF4-FFF2-40B4-BE49-F238E27FC236}">
                      <a16:creationId xmlns:a16="http://schemas.microsoft.com/office/drawing/2014/main" id="{6F0625FC-9F09-5C50-B4CA-CF786EDCF88A}"/>
                    </a:ext>
                  </a:extLst>
                </p:cNvPr>
                <p:cNvSpPr/>
                <p:nvPr/>
              </p:nvSpPr>
              <p:spPr>
                <a:xfrm>
                  <a:off x="-4011859" y="1771399"/>
                  <a:ext cx="386333" cy="386334"/>
                </a:xfrm>
                <a:custGeom>
                  <a:avLst/>
                  <a:gdLst>
                    <a:gd name="connsiteX0" fmla="*/ 0 w 386333"/>
                    <a:gd name="connsiteY0" fmla="*/ 0 h 386334"/>
                    <a:gd name="connsiteX1" fmla="*/ 49244 w 386333"/>
                    <a:gd name="connsiteY1" fmla="*/ 0 h 386334"/>
                    <a:gd name="connsiteX2" fmla="*/ 386334 w 386333"/>
                    <a:gd name="connsiteY2" fmla="*/ 337090 h 386334"/>
                    <a:gd name="connsiteX3" fmla="*/ 386334 w 386333"/>
                    <a:gd name="connsiteY3" fmla="*/ 386334 h 386334"/>
                    <a:gd name="connsiteX4" fmla="*/ 0 w 386333"/>
                    <a:gd name="connsiteY4" fmla="*/ 0 h 386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33" h="386334">
                      <a:moveTo>
                        <a:pt x="0" y="0"/>
                      </a:moveTo>
                      <a:lnTo>
                        <a:pt x="49244" y="0"/>
                      </a:lnTo>
                      <a:lnTo>
                        <a:pt x="386334" y="337090"/>
                      </a:lnTo>
                      <a:lnTo>
                        <a:pt x="386334" y="386334"/>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useBgFill="1">
              <p:nvSpPr>
                <p:cNvPr id="55" name="Forme libre : forme 54">
                  <a:extLst>
                    <a:ext uri="{FF2B5EF4-FFF2-40B4-BE49-F238E27FC236}">
                      <a16:creationId xmlns:a16="http://schemas.microsoft.com/office/drawing/2014/main" id="{CF2736EC-F72D-5706-FEDC-B015C2F96E01}"/>
                    </a:ext>
                  </a:extLst>
                </p:cNvPr>
                <p:cNvSpPr/>
                <p:nvPr/>
              </p:nvSpPr>
              <p:spPr>
                <a:xfrm>
                  <a:off x="-3890415" y="1771399"/>
                  <a:ext cx="264890" cy="264890"/>
                </a:xfrm>
                <a:custGeom>
                  <a:avLst/>
                  <a:gdLst>
                    <a:gd name="connsiteX0" fmla="*/ 0 w 264890"/>
                    <a:gd name="connsiteY0" fmla="*/ 0 h 264890"/>
                    <a:gd name="connsiteX1" fmla="*/ 49530 w 264890"/>
                    <a:gd name="connsiteY1" fmla="*/ 0 h 264890"/>
                    <a:gd name="connsiteX2" fmla="*/ 264890 w 264890"/>
                    <a:gd name="connsiteY2" fmla="*/ 215360 h 264890"/>
                    <a:gd name="connsiteX3" fmla="*/ 264890 w 264890"/>
                    <a:gd name="connsiteY3" fmla="*/ 264890 h 264890"/>
                    <a:gd name="connsiteX4" fmla="*/ 0 w 264890"/>
                    <a:gd name="connsiteY4" fmla="*/ 0 h 264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890" h="264890">
                      <a:moveTo>
                        <a:pt x="0" y="0"/>
                      </a:moveTo>
                      <a:lnTo>
                        <a:pt x="49530" y="0"/>
                      </a:lnTo>
                      <a:lnTo>
                        <a:pt x="264890" y="215360"/>
                      </a:lnTo>
                      <a:lnTo>
                        <a:pt x="264890" y="264890"/>
                      </a:lnTo>
                      <a:lnTo>
                        <a:pt x="0" y="0"/>
                      </a:lnTo>
                      <a:close/>
                    </a:path>
                  </a:pathLst>
                </a:custGeom>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41" name="Graphique 17">
                <a:extLst>
                  <a:ext uri="{FF2B5EF4-FFF2-40B4-BE49-F238E27FC236}">
                    <a16:creationId xmlns:a16="http://schemas.microsoft.com/office/drawing/2014/main" id="{80733A78-78B0-C2D1-9F9A-AFE56E73A9E8}"/>
                  </a:ext>
                </a:extLst>
              </p:cNvPr>
              <p:cNvGrpSpPr/>
              <p:nvPr/>
            </p:nvGrpSpPr>
            <p:grpSpPr>
              <a:xfrm>
                <a:off x="-3943088" y="1916655"/>
                <a:ext cx="778192" cy="778192"/>
                <a:chOff x="-3943088" y="1916655"/>
                <a:chExt cx="778192" cy="778192"/>
              </a:xfrm>
              <a:grpFill/>
            </p:grpSpPr>
            <p:sp>
              <p:nvSpPr>
                <p:cNvPr id="42" name="Forme libre : forme 41">
                  <a:extLst>
                    <a:ext uri="{FF2B5EF4-FFF2-40B4-BE49-F238E27FC236}">
                      <a16:creationId xmlns:a16="http://schemas.microsoft.com/office/drawing/2014/main" id="{A20C62BF-BB8B-E058-C78B-39465436D1A4}"/>
                    </a:ext>
                  </a:extLst>
                </p:cNvPr>
                <p:cNvSpPr/>
                <p:nvPr/>
              </p:nvSpPr>
              <p:spPr>
                <a:xfrm>
                  <a:off x="-3943088" y="1916655"/>
                  <a:ext cx="778192" cy="778192"/>
                </a:xfrm>
                <a:custGeom>
                  <a:avLst/>
                  <a:gdLst>
                    <a:gd name="connsiteX0" fmla="*/ 389096 w 778192"/>
                    <a:gd name="connsiteY0" fmla="*/ 778193 h 778192"/>
                    <a:gd name="connsiteX1" fmla="*/ 0 w 778192"/>
                    <a:gd name="connsiteY1" fmla="*/ 389096 h 778192"/>
                    <a:gd name="connsiteX2" fmla="*/ 389096 w 778192"/>
                    <a:gd name="connsiteY2" fmla="*/ 0 h 778192"/>
                    <a:gd name="connsiteX3" fmla="*/ 778193 w 778192"/>
                    <a:gd name="connsiteY3" fmla="*/ 389096 h 778192"/>
                    <a:gd name="connsiteX4" fmla="*/ 389096 w 778192"/>
                    <a:gd name="connsiteY4" fmla="*/ 778193 h 778192"/>
                    <a:gd name="connsiteX5" fmla="*/ 389096 w 778192"/>
                    <a:gd name="connsiteY5" fmla="*/ 22955 h 778192"/>
                    <a:gd name="connsiteX6" fmla="*/ 22860 w 778192"/>
                    <a:gd name="connsiteY6" fmla="*/ 389191 h 778192"/>
                    <a:gd name="connsiteX7" fmla="*/ 389096 w 778192"/>
                    <a:gd name="connsiteY7" fmla="*/ 755428 h 778192"/>
                    <a:gd name="connsiteX8" fmla="*/ 755332 w 778192"/>
                    <a:gd name="connsiteY8" fmla="*/ 389191 h 778192"/>
                    <a:gd name="connsiteX9" fmla="*/ 389096 w 778192"/>
                    <a:gd name="connsiteY9" fmla="*/ 22955 h 7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92" h="778192">
                      <a:moveTo>
                        <a:pt x="389096" y="778193"/>
                      </a:moveTo>
                      <a:cubicBezTo>
                        <a:pt x="174593" y="778193"/>
                        <a:pt x="0" y="603695"/>
                        <a:pt x="0" y="389096"/>
                      </a:cubicBezTo>
                      <a:cubicBezTo>
                        <a:pt x="0" y="174498"/>
                        <a:pt x="174498" y="0"/>
                        <a:pt x="389096" y="0"/>
                      </a:cubicBezTo>
                      <a:cubicBezTo>
                        <a:pt x="603695" y="0"/>
                        <a:pt x="778193" y="174498"/>
                        <a:pt x="778193" y="389096"/>
                      </a:cubicBezTo>
                      <a:cubicBezTo>
                        <a:pt x="778193" y="603695"/>
                        <a:pt x="603695" y="778193"/>
                        <a:pt x="389096" y="778193"/>
                      </a:cubicBezTo>
                      <a:close/>
                      <a:moveTo>
                        <a:pt x="389096" y="22955"/>
                      </a:moveTo>
                      <a:cubicBezTo>
                        <a:pt x="187166" y="22955"/>
                        <a:pt x="22860" y="187262"/>
                        <a:pt x="22860" y="389191"/>
                      </a:cubicBezTo>
                      <a:cubicBezTo>
                        <a:pt x="22860" y="591122"/>
                        <a:pt x="187166" y="755428"/>
                        <a:pt x="389096" y="755428"/>
                      </a:cubicBezTo>
                      <a:cubicBezTo>
                        <a:pt x="591026" y="755428"/>
                        <a:pt x="755332" y="591122"/>
                        <a:pt x="755332" y="389191"/>
                      </a:cubicBezTo>
                      <a:cubicBezTo>
                        <a:pt x="755332" y="187262"/>
                        <a:pt x="591026" y="22955"/>
                        <a:pt x="389096" y="22955"/>
                      </a:cubicBezTo>
                      <a:close/>
                    </a:path>
                  </a:pathLst>
                </a:custGeom>
                <a:solidFill>
                  <a:srgbClr val="7B7DCA">
                    <a:alpha val="26000"/>
                  </a:srgbClr>
                </a:solid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43" name="Forme libre : forme 42">
                  <a:extLst>
                    <a:ext uri="{FF2B5EF4-FFF2-40B4-BE49-F238E27FC236}">
                      <a16:creationId xmlns:a16="http://schemas.microsoft.com/office/drawing/2014/main" id="{3D2423F2-B844-85D8-3317-FD686E86946F}"/>
                    </a:ext>
                  </a:extLst>
                </p:cNvPr>
                <p:cNvSpPr/>
                <p:nvPr/>
              </p:nvSpPr>
              <p:spPr>
                <a:xfrm>
                  <a:off x="-3866984" y="1992760"/>
                  <a:ext cx="625983" cy="625983"/>
                </a:xfrm>
                <a:custGeom>
                  <a:avLst/>
                  <a:gdLst>
                    <a:gd name="connsiteX0" fmla="*/ 312992 w 625983"/>
                    <a:gd name="connsiteY0" fmla="*/ 625983 h 625983"/>
                    <a:gd name="connsiteX1" fmla="*/ 0 w 625983"/>
                    <a:gd name="connsiteY1" fmla="*/ 312992 h 625983"/>
                    <a:gd name="connsiteX2" fmla="*/ 312992 w 625983"/>
                    <a:gd name="connsiteY2" fmla="*/ 0 h 625983"/>
                    <a:gd name="connsiteX3" fmla="*/ 625983 w 625983"/>
                    <a:gd name="connsiteY3" fmla="*/ 312992 h 625983"/>
                    <a:gd name="connsiteX4" fmla="*/ 312992 w 625983"/>
                    <a:gd name="connsiteY4" fmla="*/ 625983 h 625983"/>
                    <a:gd name="connsiteX5" fmla="*/ 312992 w 625983"/>
                    <a:gd name="connsiteY5" fmla="*/ 22955 h 625983"/>
                    <a:gd name="connsiteX6" fmla="*/ 22860 w 625983"/>
                    <a:gd name="connsiteY6" fmla="*/ 313087 h 625983"/>
                    <a:gd name="connsiteX7" fmla="*/ 312992 w 625983"/>
                    <a:gd name="connsiteY7" fmla="*/ 603218 h 625983"/>
                    <a:gd name="connsiteX8" fmla="*/ 603123 w 625983"/>
                    <a:gd name="connsiteY8" fmla="*/ 313087 h 625983"/>
                    <a:gd name="connsiteX9" fmla="*/ 312992 w 625983"/>
                    <a:gd name="connsiteY9" fmla="*/ 22955 h 6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983" h="625983">
                      <a:moveTo>
                        <a:pt x="312992" y="625983"/>
                      </a:moveTo>
                      <a:cubicBezTo>
                        <a:pt x="140399" y="625983"/>
                        <a:pt x="0" y="485584"/>
                        <a:pt x="0" y="312992"/>
                      </a:cubicBezTo>
                      <a:cubicBezTo>
                        <a:pt x="0" y="140399"/>
                        <a:pt x="140399" y="0"/>
                        <a:pt x="312992" y="0"/>
                      </a:cubicBezTo>
                      <a:cubicBezTo>
                        <a:pt x="485585" y="0"/>
                        <a:pt x="625983" y="140399"/>
                        <a:pt x="625983" y="312992"/>
                      </a:cubicBezTo>
                      <a:cubicBezTo>
                        <a:pt x="625983" y="485584"/>
                        <a:pt x="485585" y="625983"/>
                        <a:pt x="312992" y="625983"/>
                      </a:cubicBezTo>
                      <a:close/>
                      <a:moveTo>
                        <a:pt x="312992" y="22955"/>
                      </a:moveTo>
                      <a:cubicBezTo>
                        <a:pt x="153067" y="22955"/>
                        <a:pt x="22860" y="153067"/>
                        <a:pt x="22860" y="313087"/>
                      </a:cubicBezTo>
                      <a:cubicBezTo>
                        <a:pt x="22860" y="473107"/>
                        <a:pt x="152971" y="603218"/>
                        <a:pt x="312992" y="603218"/>
                      </a:cubicBezTo>
                      <a:cubicBezTo>
                        <a:pt x="473012" y="603218"/>
                        <a:pt x="603123" y="473107"/>
                        <a:pt x="603123" y="313087"/>
                      </a:cubicBezTo>
                      <a:cubicBezTo>
                        <a:pt x="603123" y="153067"/>
                        <a:pt x="473012" y="22955"/>
                        <a:pt x="312992" y="22955"/>
                      </a:cubicBezTo>
                      <a:close/>
                    </a:path>
                  </a:pathLst>
                </a:custGeom>
                <a:solidFill>
                  <a:srgbClr val="7B7DCA">
                    <a:alpha val="26000"/>
                  </a:srgbClr>
                </a:solid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44" name="Forme libre : forme 43">
                  <a:extLst>
                    <a:ext uri="{FF2B5EF4-FFF2-40B4-BE49-F238E27FC236}">
                      <a16:creationId xmlns:a16="http://schemas.microsoft.com/office/drawing/2014/main" id="{9E57A7BD-8E8A-8B24-A57E-B6FBE523A45F}"/>
                    </a:ext>
                  </a:extLst>
                </p:cNvPr>
                <p:cNvSpPr/>
                <p:nvPr/>
              </p:nvSpPr>
              <p:spPr>
                <a:xfrm>
                  <a:off x="-3796975" y="2062864"/>
                  <a:ext cx="485965" cy="485965"/>
                </a:xfrm>
                <a:custGeom>
                  <a:avLst/>
                  <a:gdLst>
                    <a:gd name="connsiteX0" fmla="*/ 242983 w 485965"/>
                    <a:gd name="connsiteY0" fmla="*/ 485966 h 485965"/>
                    <a:gd name="connsiteX1" fmla="*/ 0 w 485965"/>
                    <a:gd name="connsiteY1" fmla="*/ 242983 h 485965"/>
                    <a:gd name="connsiteX2" fmla="*/ 242983 w 485965"/>
                    <a:gd name="connsiteY2" fmla="*/ 0 h 485965"/>
                    <a:gd name="connsiteX3" fmla="*/ 485965 w 485965"/>
                    <a:gd name="connsiteY3" fmla="*/ 242983 h 485965"/>
                    <a:gd name="connsiteX4" fmla="*/ 242983 w 485965"/>
                    <a:gd name="connsiteY4" fmla="*/ 485966 h 485965"/>
                    <a:gd name="connsiteX5" fmla="*/ 242983 w 485965"/>
                    <a:gd name="connsiteY5" fmla="*/ 22860 h 485965"/>
                    <a:gd name="connsiteX6" fmla="*/ 22860 w 485965"/>
                    <a:gd name="connsiteY6" fmla="*/ 242983 h 485965"/>
                    <a:gd name="connsiteX7" fmla="*/ 242983 w 485965"/>
                    <a:gd name="connsiteY7" fmla="*/ 463105 h 485965"/>
                    <a:gd name="connsiteX8" fmla="*/ 463105 w 485965"/>
                    <a:gd name="connsiteY8" fmla="*/ 242983 h 485965"/>
                    <a:gd name="connsiteX9" fmla="*/ 242983 w 485965"/>
                    <a:gd name="connsiteY9" fmla="*/ 22860 h 48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965" h="485965">
                      <a:moveTo>
                        <a:pt x="242983" y="485966"/>
                      </a:moveTo>
                      <a:cubicBezTo>
                        <a:pt x="108966" y="485966"/>
                        <a:pt x="0" y="377000"/>
                        <a:pt x="0" y="242983"/>
                      </a:cubicBezTo>
                      <a:cubicBezTo>
                        <a:pt x="0" y="108966"/>
                        <a:pt x="108966" y="0"/>
                        <a:pt x="242983" y="0"/>
                      </a:cubicBezTo>
                      <a:cubicBezTo>
                        <a:pt x="377000" y="0"/>
                        <a:pt x="485965" y="108966"/>
                        <a:pt x="485965" y="242983"/>
                      </a:cubicBezTo>
                      <a:cubicBezTo>
                        <a:pt x="485965" y="377000"/>
                        <a:pt x="377000" y="485966"/>
                        <a:pt x="242983" y="485966"/>
                      </a:cubicBezTo>
                      <a:close/>
                      <a:moveTo>
                        <a:pt x="242983" y="22860"/>
                      </a:moveTo>
                      <a:cubicBezTo>
                        <a:pt x="121634" y="22860"/>
                        <a:pt x="22860" y="121634"/>
                        <a:pt x="22860" y="242983"/>
                      </a:cubicBezTo>
                      <a:cubicBezTo>
                        <a:pt x="22860" y="364331"/>
                        <a:pt x="121634" y="463105"/>
                        <a:pt x="242983" y="463105"/>
                      </a:cubicBezTo>
                      <a:cubicBezTo>
                        <a:pt x="364331" y="463105"/>
                        <a:pt x="463105" y="364331"/>
                        <a:pt x="463105" y="242983"/>
                      </a:cubicBezTo>
                      <a:cubicBezTo>
                        <a:pt x="463105" y="121634"/>
                        <a:pt x="364331" y="22860"/>
                        <a:pt x="242983" y="22860"/>
                      </a:cubicBezTo>
                      <a:close/>
                    </a:path>
                  </a:pathLst>
                </a:custGeom>
                <a:solidFill>
                  <a:srgbClr val="7B7DCA">
                    <a:alpha val="26000"/>
                  </a:srgbClr>
                </a:solid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45" name="Forme libre : forme 44">
                  <a:extLst>
                    <a:ext uri="{FF2B5EF4-FFF2-40B4-BE49-F238E27FC236}">
                      <a16:creationId xmlns:a16="http://schemas.microsoft.com/office/drawing/2014/main" id="{A8FA51C9-AF86-8D1B-9125-F1133836702D}"/>
                    </a:ext>
                  </a:extLst>
                </p:cNvPr>
                <p:cNvSpPr/>
                <p:nvPr/>
              </p:nvSpPr>
              <p:spPr>
                <a:xfrm>
                  <a:off x="-3732586" y="2127253"/>
                  <a:ext cx="357187" cy="357187"/>
                </a:xfrm>
                <a:custGeom>
                  <a:avLst/>
                  <a:gdLst>
                    <a:gd name="connsiteX0" fmla="*/ 178594 w 357187"/>
                    <a:gd name="connsiteY0" fmla="*/ 357187 h 357187"/>
                    <a:gd name="connsiteX1" fmla="*/ 0 w 357187"/>
                    <a:gd name="connsiteY1" fmla="*/ 178594 h 357187"/>
                    <a:gd name="connsiteX2" fmla="*/ 178594 w 357187"/>
                    <a:gd name="connsiteY2" fmla="*/ 0 h 357187"/>
                    <a:gd name="connsiteX3" fmla="*/ 357188 w 357187"/>
                    <a:gd name="connsiteY3" fmla="*/ 178594 h 357187"/>
                    <a:gd name="connsiteX4" fmla="*/ 178594 w 357187"/>
                    <a:gd name="connsiteY4" fmla="*/ 357187 h 357187"/>
                    <a:gd name="connsiteX5" fmla="*/ 178594 w 357187"/>
                    <a:gd name="connsiteY5" fmla="*/ 22765 h 357187"/>
                    <a:gd name="connsiteX6" fmla="*/ 22860 w 357187"/>
                    <a:gd name="connsiteY6" fmla="*/ 178498 h 357187"/>
                    <a:gd name="connsiteX7" fmla="*/ 178594 w 357187"/>
                    <a:gd name="connsiteY7" fmla="*/ 334232 h 357187"/>
                    <a:gd name="connsiteX8" fmla="*/ 334328 w 357187"/>
                    <a:gd name="connsiteY8" fmla="*/ 178498 h 357187"/>
                    <a:gd name="connsiteX9" fmla="*/ 178594 w 357187"/>
                    <a:gd name="connsiteY9" fmla="*/ 22765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187" h="357187">
                      <a:moveTo>
                        <a:pt x="178594" y="357187"/>
                      </a:moveTo>
                      <a:cubicBezTo>
                        <a:pt x="80105" y="357187"/>
                        <a:pt x="0" y="277082"/>
                        <a:pt x="0" y="178594"/>
                      </a:cubicBezTo>
                      <a:cubicBezTo>
                        <a:pt x="0" y="80105"/>
                        <a:pt x="80105" y="0"/>
                        <a:pt x="178594" y="0"/>
                      </a:cubicBezTo>
                      <a:cubicBezTo>
                        <a:pt x="277082" y="0"/>
                        <a:pt x="357188" y="80105"/>
                        <a:pt x="357188" y="178594"/>
                      </a:cubicBezTo>
                      <a:cubicBezTo>
                        <a:pt x="357188" y="277082"/>
                        <a:pt x="277082" y="357187"/>
                        <a:pt x="178594" y="357187"/>
                      </a:cubicBezTo>
                      <a:close/>
                      <a:moveTo>
                        <a:pt x="178594" y="22765"/>
                      </a:moveTo>
                      <a:cubicBezTo>
                        <a:pt x="92678" y="22765"/>
                        <a:pt x="22860" y="92678"/>
                        <a:pt x="22860" y="178498"/>
                      </a:cubicBezTo>
                      <a:cubicBezTo>
                        <a:pt x="22860" y="264319"/>
                        <a:pt x="92773" y="334232"/>
                        <a:pt x="178594" y="334232"/>
                      </a:cubicBezTo>
                      <a:cubicBezTo>
                        <a:pt x="264414" y="334232"/>
                        <a:pt x="334328" y="264319"/>
                        <a:pt x="334328" y="178498"/>
                      </a:cubicBezTo>
                      <a:cubicBezTo>
                        <a:pt x="334328" y="92678"/>
                        <a:pt x="264414" y="22765"/>
                        <a:pt x="178594" y="22765"/>
                      </a:cubicBezTo>
                      <a:close/>
                    </a:path>
                  </a:pathLst>
                </a:custGeom>
                <a:solidFill>
                  <a:srgbClr val="7B7DCA">
                    <a:alpha val="26000"/>
                  </a:srgbClr>
                </a:solid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grpSp>
          <p:nvGrpSpPr>
            <p:cNvPr id="89" name="Graphique 17">
              <a:extLst>
                <a:ext uri="{FF2B5EF4-FFF2-40B4-BE49-F238E27FC236}">
                  <a16:creationId xmlns:a16="http://schemas.microsoft.com/office/drawing/2014/main" id="{B62520D3-292E-DD0D-542F-AD9AECC2293A}"/>
                </a:ext>
              </a:extLst>
            </p:cNvPr>
            <p:cNvGrpSpPr/>
            <p:nvPr userDrawn="1"/>
          </p:nvGrpSpPr>
          <p:grpSpPr>
            <a:xfrm>
              <a:off x="8733420" y="944724"/>
              <a:ext cx="540060" cy="5306858"/>
              <a:chOff x="-3681341" y="3834704"/>
              <a:chExt cx="100393" cy="986504"/>
            </a:xfrm>
            <a:noFill/>
          </p:grpSpPr>
          <p:sp>
            <p:nvSpPr>
              <p:cNvPr id="90" name="Forme libre : forme 89">
                <a:extLst>
                  <a:ext uri="{FF2B5EF4-FFF2-40B4-BE49-F238E27FC236}">
                    <a16:creationId xmlns:a16="http://schemas.microsoft.com/office/drawing/2014/main" id="{8DBE5A22-6FD5-5457-F524-CE77DF7270A7}"/>
                  </a:ext>
                </a:extLst>
              </p:cNvPr>
              <p:cNvSpPr/>
              <p:nvPr/>
            </p:nvSpPr>
            <p:spPr>
              <a:xfrm>
                <a:off x="-3681341" y="4009964"/>
                <a:ext cx="100393" cy="100393"/>
              </a:xfrm>
              <a:custGeom>
                <a:avLst/>
                <a:gdLst>
                  <a:gd name="connsiteX0" fmla="*/ 100393 w 100393"/>
                  <a:gd name="connsiteY0" fmla="*/ 50197 h 100393"/>
                  <a:gd name="connsiteX1" fmla="*/ 50197 w 100393"/>
                  <a:gd name="connsiteY1" fmla="*/ 100394 h 100393"/>
                  <a:gd name="connsiteX2" fmla="*/ 0 w 100393"/>
                  <a:gd name="connsiteY2" fmla="*/ 50197 h 100393"/>
                  <a:gd name="connsiteX3" fmla="*/ 50197 w 100393"/>
                  <a:gd name="connsiteY3" fmla="*/ 0 h 100393"/>
                  <a:gd name="connsiteX4" fmla="*/ 100393 w 100393"/>
                  <a:gd name="connsiteY4" fmla="*/ 50197 h 10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93" h="100393">
                    <a:moveTo>
                      <a:pt x="100393" y="50197"/>
                    </a:moveTo>
                    <a:cubicBezTo>
                      <a:pt x="100393" y="77914"/>
                      <a:pt x="77914" y="100394"/>
                      <a:pt x="50197" y="100394"/>
                    </a:cubicBezTo>
                    <a:cubicBezTo>
                      <a:pt x="22479" y="100394"/>
                      <a:pt x="0" y="77914"/>
                      <a:pt x="0" y="50197"/>
                    </a:cubicBezTo>
                    <a:cubicBezTo>
                      <a:pt x="0" y="22479"/>
                      <a:pt x="22479" y="0"/>
                      <a:pt x="50197" y="0"/>
                    </a:cubicBezTo>
                    <a:cubicBezTo>
                      <a:pt x="77914" y="0"/>
                      <a:pt x="100393" y="22479"/>
                      <a:pt x="100393" y="50197"/>
                    </a:cubicBezTo>
                    <a:close/>
                  </a:path>
                </a:pathLst>
              </a:custGeom>
              <a:grpFill/>
              <a:ln w="2857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91" name="Forme libre : forme 90">
                <a:extLst>
                  <a:ext uri="{FF2B5EF4-FFF2-40B4-BE49-F238E27FC236}">
                    <a16:creationId xmlns:a16="http://schemas.microsoft.com/office/drawing/2014/main" id="{4AAB1679-5B3D-2010-0686-4B9EBFA146A9}"/>
                  </a:ext>
                </a:extLst>
              </p:cNvPr>
              <p:cNvSpPr/>
              <p:nvPr/>
            </p:nvSpPr>
            <p:spPr>
              <a:xfrm>
                <a:off x="-3681341" y="4187701"/>
                <a:ext cx="100393" cy="100393"/>
              </a:xfrm>
              <a:custGeom>
                <a:avLst/>
                <a:gdLst>
                  <a:gd name="connsiteX0" fmla="*/ 100393 w 100393"/>
                  <a:gd name="connsiteY0" fmla="*/ 50197 h 100393"/>
                  <a:gd name="connsiteX1" fmla="*/ 50197 w 100393"/>
                  <a:gd name="connsiteY1" fmla="*/ 100394 h 100393"/>
                  <a:gd name="connsiteX2" fmla="*/ 0 w 100393"/>
                  <a:gd name="connsiteY2" fmla="*/ 50197 h 100393"/>
                  <a:gd name="connsiteX3" fmla="*/ 50197 w 100393"/>
                  <a:gd name="connsiteY3" fmla="*/ 0 h 100393"/>
                  <a:gd name="connsiteX4" fmla="*/ 100393 w 100393"/>
                  <a:gd name="connsiteY4" fmla="*/ 50197 h 10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93" h="100393">
                    <a:moveTo>
                      <a:pt x="100393" y="50197"/>
                    </a:moveTo>
                    <a:cubicBezTo>
                      <a:pt x="100393" y="77914"/>
                      <a:pt x="77914" y="100394"/>
                      <a:pt x="50197" y="100394"/>
                    </a:cubicBezTo>
                    <a:cubicBezTo>
                      <a:pt x="22479" y="100394"/>
                      <a:pt x="0" y="77914"/>
                      <a:pt x="0" y="50197"/>
                    </a:cubicBezTo>
                    <a:cubicBezTo>
                      <a:pt x="0" y="22479"/>
                      <a:pt x="22479" y="0"/>
                      <a:pt x="50197" y="0"/>
                    </a:cubicBezTo>
                    <a:cubicBezTo>
                      <a:pt x="77914" y="0"/>
                      <a:pt x="100393" y="22479"/>
                      <a:pt x="100393" y="50197"/>
                    </a:cubicBezTo>
                    <a:close/>
                  </a:path>
                </a:pathLst>
              </a:custGeom>
              <a:grpFill/>
              <a:ln w="2857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92" name="Forme libre : forme 91">
                <a:extLst>
                  <a:ext uri="{FF2B5EF4-FFF2-40B4-BE49-F238E27FC236}">
                    <a16:creationId xmlns:a16="http://schemas.microsoft.com/office/drawing/2014/main" id="{404699EF-338E-C4CB-2F9B-D429C4DE6E60}"/>
                  </a:ext>
                </a:extLst>
              </p:cNvPr>
              <p:cNvSpPr/>
              <p:nvPr/>
            </p:nvSpPr>
            <p:spPr>
              <a:xfrm>
                <a:off x="-3681341" y="4365437"/>
                <a:ext cx="100393" cy="100393"/>
              </a:xfrm>
              <a:custGeom>
                <a:avLst/>
                <a:gdLst>
                  <a:gd name="connsiteX0" fmla="*/ 100393 w 100393"/>
                  <a:gd name="connsiteY0" fmla="*/ 50197 h 100393"/>
                  <a:gd name="connsiteX1" fmla="*/ 50197 w 100393"/>
                  <a:gd name="connsiteY1" fmla="*/ 100394 h 100393"/>
                  <a:gd name="connsiteX2" fmla="*/ 0 w 100393"/>
                  <a:gd name="connsiteY2" fmla="*/ 50197 h 100393"/>
                  <a:gd name="connsiteX3" fmla="*/ 50197 w 100393"/>
                  <a:gd name="connsiteY3" fmla="*/ 0 h 100393"/>
                  <a:gd name="connsiteX4" fmla="*/ 100393 w 100393"/>
                  <a:gd name="connsiteY4" fmla="*/ 50197 h 10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93" h="100393">
                    <a:moveTo>
                      <a:pt x="100393" y="50197"/>
                    </a:moveTo>
                    <a:cubicBezTo>
                      <a:pt x="100393" y="77914"/>
                      <a:pt x="77914" y="100394"/>
                      <a:pt x="50197" y="100394"/>
                    </a:cubicBezTo>
                    <a:cubicBezTo>
                      <a:pt x="22479" y="100394"/>
                      <a:pt x="0" y="77914"/>
                      <a:pt x="0" y="50197"/>
                    </a:cubicBezTo>
                    <a:cubicBezTo>
                      <a:pt x="0" y="22479"/>
                      <a:pt x="22479" y="0"/>
                      <a:pt x="50197" y="0"/>
                    </a:cubicBezTo>
                    <a:cubicBezTo>
                      <a:pt x="77914" y="0"/>
                      <a:pt x="100393" y="22479"/>
                      <a:pt x="100393" y="50197"/>
                    </a:cubicBezTo>
                    <a:close/>
                  </a:path>
                </a:pathLst>
              </a:custGeom>
              <a:grpFill/>
              <a:ln w="2857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93" name="Forme libre : forme 92">
                <a:extLst>
                  <a:ext uri="{FF2B5EF4-FFF2-40B4-BE49-F238E27FC236}">
                    <a16:creationId xmlns:a16="http://schemas.microsoft.com/office/drawing/2014/main" id="{CE272390-8DE9-126F-51E2-F281E140C329}"/>
                  </a:ext>
                </a:extLst>
              </p:cNvPr>
              <p:cNvSpPr/>
              <p:nvPr/>
            </p:nvSpPr>
            <p:spPr>
              <a:xfrm>
                <a:off x="-3681341" y="4543078"/>
                <a:ext cx="100393" cy="100393"/>
              </a:xfrm>
              <a:custGeom>
                <a:avLst/>
                <a:gdLst>
                  <a:gd name="connsiteX0" fmla="*/ 100393 w 100393"/>
                  <a:gd name="connsiteY0" fmla="*/ 50197 h 100393"/>
                  <a:gd name="connsiteX1" fmla="*/ 50197 w 100393"/>
                  <a:gd name="connsiteY1" fmla="*/ 100394 h 100393"/>
                  <a:gd name="connsiteX2" fmla="*/ 0 w 100393"/>
                  <a:gd name="connsiteY2" fmla="*/ 50197 h 100393"/>
                  <a:gd name="connsiteX3" fmla="*/ 50197 w 100393"/>
                  <a:gd name="connsiteY3" fmla="*/ 0 h 100393"/>
                  <a:gd name="connsiteX4" fmla="*/ 100393 w 100393"/>
                  <a:gd name="connsiteY4" fmla="*/ 50197 h 10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93" h="100393">
                    <a:moveTo>
                      <a:pt x="100393" y="50197"/>
                    </a:moveTo>
                    <a:cubicBezTo>
                      <a:pt x="100393" y="77914"/>
                      <a:pt x="77914" y="100394"/>
                      <a:pt x="50197" y="100394"/>
                    </a:cubicBezTo>
                    <a:cubicBezTo>
                      <a:pt x="22479" y="100394"/>
                      <a:pt x="0" y="77914"/>
                      <a:pt x="0" y="50197"/>
                    </a:cubicBezTo>
                    <a:cubicBezTo>
                      <a:pt x="0" y="22479"/>
                      <a:pt x="22479" y="0"/>
                      <a:pt x="50197" y="0"/>
                    </a:cubicBezTo>
                    <a:cubicBezTo>
                      <a:pt x="77914" y="0"/>
                      <a:pt x="100393" y="22479"/>
                      <a:pt x="100393" y="50197"/>
                    </a:cubicBezTo>
                    <a:close/>
                  </a:path>
                </a:pathLst>
              </a:custGeom>
              <a:grpFill/>
              <a:ln w="2857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94" name="Forme libre : forme 93">
                <a:extLst>
                  <a:ext uri="{FF2B5EF4-FFF2-40B4-BE49-F238E27FC236}">
                    <a16:creationId xmlns:a16="http://schemas.microsoft.com/office/drawing/2014/main" id="{75070935-F657-AD5A-3EA5-94CDB1E73945}"/>
                  </a:ext>
                </a:extLst>
              </p:cNvPr>
              <p:cNvSpPr/>
              <p:nvPr/>
            </p:nvSpPr>
            <p:spPr>
              <a:xfrm>
                <a:off x="-3681341" y="4720815"/>
                <a:ext cx="100393" cy="100393"/>
              </a:xfrm>
              <a:custGeom>
                <a:avLst/>
                <a:gdLst>
                  <a:gd name="connsiteX0" fmla="*/ 100393 w 100393"/>
                  <a:gd name="connsiteY0" fmla="*/ 50197 h 100393"/>
                  <a:gd name="connsiteX1" fmla="*/ 50197 w 100393"/>
                  <a:gd name="connsiteY1" fmla="*/ 100394 h 100393"/>
                  <a:gd name="connsiteX2" fmla="*/ 0 w 100393"/>
                  <a:gd name="connsiteY2" fmla="*/ 50197 h 100393"/>
                  <a:gd name="connsiteX3" fmla="*/ 50197 w 100393"/>
                  <a:gd name="connsiteY3" fmla="*/ 0 h 100393"/>
                  <a:gd name="connsiteX4" fmla="*/ 100393 w 100393"/>
                  <a:gd name="connsiteY4" fmla="*/ 50197 h 10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93" h="100393">
                    <a:moveTo>
                      <a:pt x="100393" y="50197"/>
                    </a:moveTo>
                    <a:cubicBezTo>
                      <a:pt x="100393" y="77914"/>
                      <a:pt x="77914" y="100394"/>
                      <a:pt x="50197" y="100394"/>
                    </a:cubicBezTo>
                    <a:cubicBezTo>
                      <a:pt x="22479" y="100394"/>
                      <a:pt x="0" y="77914"/>
                      <a:pt x="0" y="50197"/>
                    </a:cubicBezTo>
                    <a:cubicBezTo>
                      <a:pt x="0" y="22479"/>
                      <a:pt x="22479" y="0"/>
                      <a:pt x="50197" y="0"/>
                    </a:cubicBezTo>
                    <a:cubicBezTo>
                      <a:pt x="77914" y="0"/>
                      <a:pt x="100393" y="22479"/>
                      <a:pt x="100393" y="50197"/>
                    </a:cubicBezTo>
                    <a:close/>
                  </a:path>
                </a:pathLst>
              </a:custGeom>
              <a:grpFill/>
              <a:ln w="2857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95" name="Forme libre : forme 94">
                <a:extLst>
                  <a:ext uri="{FF2B5EF4-FFF2-40B4-BE49-F238E27FC236}">
                    <a16:creationId xmlns:a16="http://schemas.microsoft.com/office/drawing/2014/main" id="{037CAF95-DE64-197B-E1EE-1A5C589FCD58}"/>
                  </a:ext>
                </a:extLst>
              </p:cNvPr>
              <p:cNvSpPr/>
              <p:nvPr/>
            </p:nvSpPr>
            <p:spPr>
              <a:xfrm>
                <a:off x="-3681341" y="3834704"/>
                <a:ext cx="100393" cy="100393"/>
              </a:xfrm>
              <a:custGeom>
                <a:avLst/>
                <a:gdLst>
                  <a:gd name="connsiteX0" fmla="*/ 100393 w 100393"/>
                  <a:gd name="connsiteY0" fmla="*/ 50197 h 100393"/>
                  <a:gd name="connsiteX1" fmla="*/ 50197 w 100393"/>
                  <a:gd name="connsiteY1" fmla="*/ 100394 h 100393"/>
                  <a:gd name="connsiteX2" fmla="*/ 0 w 100393"/>
                  <a:gd name="connsiteY2" fmla="*/ 50197 h 100393"/>
                  <a:gd name="connsiteX3" fmla="*/ 50197 w 100393"/>
                  <a:gd name="connsiteY3" fmla="*/ 0 h 100393"/>
                  <a:gd name="connsiteX4" fmla="*/ 100393 w 100393"/>
                  <a:gd name="connsiteY4" fmla="*/ 50197 h 10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93" h="100393">
                    <a:moveTo>
                      <a:pt x="100393" y="50197"/>
                    </a:moveTo>
                    <a:cubicBezTo>
                      <a:pt x="100393" y="77914"/>
                      <a:pt x="77914" y="100394"/>
                      <a:pt x="50197" y="100394"/>
                    </a:cubicBezTo>
                    <a:cubicBezTo>
                      <a:pt x="22479" y="100394"/>
                      <a:pt x="0" y="77914"/>
                      <a:pt x="0" y="50197"/>
                    </a:cubicBezTo>
                    <a:cubicBezTo>
                      <a:pt x="0" y="22479"/>
                      <a:pt x="22479" y="0"/>
                      <a:pt x="50197" y="0"/>
                    </a:cubicBezTo>
                    <a:cubicBezTo>
                      <a:pt x="77914" y="0"/>
                      <a:pt x="100393" y="22479"/>
                      <a:pt x="100393" y="50197"/>
                    </a:cubicBezTo>
                    <a:close/>
                  </a:path>
                </a:pathLst>
              </a:custGeom>
              <a:grpFill/>
              <a:ln w="2857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96" name="Graphique 17">
              <a:extLst>
                <a:ext uri="{FF2B5EF4-FFF2-40B4-BE49-F238E27FC236}">
                  <a16:creationId xmlns:a16="http://schemas.microsoft.com/office/drawing/2014/main" id="{DA1F1D5E-423E-46C1-0C65-A8FF424BC2F6}"/>
                </a:ext>
              </a:extLst>
            </p:cNvPr>
            <p:cNvGrpSpPr/>
            <p:nvPr userDrawn="1"/>
          </p:nvGrpSpPr>
          <p:grpSpPr>
            <a:xfrm>
              <a:off x="8553400" y="5517232"/>
              <a:ext cx="943170" cy="938168"/>
              <a:chOff x="-4880697" y="1943897"/>
              <a:chExt cx="424983" cy="422731"/>
            </a:xfrm>
            <a:solidFill>
              <a:srgbClr val="7B7DCA">
                <a:alpha val="70000"/>
              </a:srgbClr>
            </a:solidFill>
          </p:grpSpPr>
          <p:sp>
            <p:nvSpPr>
              <p:cNvPr id="97" name="Forme libre : forme 96">
                <a:extLst>
                  <a:ext uri="{FF2B5EF4-FFF2-40B4-BE49-F238E27FC236}">
                    <a16:creationId xmlns:a16="http://schemas.microsoft.com/office/drawing/2014/main" id="{DC93699C-F32A-8FFD-8CF3-60DE99A1501A}"/>
                  </a:ext>
                </a:extLst>
              </p:cNvPr>
              <p:cNvSpPr/>
              <p:nvPr/>
            </p:nvSpPr>
            <p:spPr>
              <a:xfrm>
                <a:off x="-4675847" y="1943897"/>
                <a:ext cx="15239" cy="59245"/>
              </a:xfrm>
              <a:custGeom>
                <a:avLst/>
                <a:gdLst>
                  <a:gd name="connsiteX0" fmla="*/ 0 w 15239"/>
                  <a:gd name="connsiteY0" fmla="*/ 0 h 59245"/>
                  <a:gd name="connsiteX1" fmla="*/ 15240 w 15239"/>
                  <a:gd name="connsiteY1" fmla="*/ 0 h 59245"/>
                  <a:gd name="connsiteX2" fmla="*/ 15240 w 15239"/>
                  <a:gd name="connsiteY2" fmla="*/ 59246 h 59245"/>
                  <a:gd name="connsiteX3" fmla="*/ 0 w 15239"/>
                  <a:gd name="connsiteY3" fmla="*/ 59246 h 59245"/>
                </a:gdLst>
                <a:ahLst/>
                <a:cxnLst>
                  <a:cxn ang="0">
                    <a:pos x="connsiteX0" y="connsiteY0"/>
                  </a:cxn>
                  <a:cxn ang="0">
                    <a:pos x="connsiteX1" y="connsiteY1"/>
                  </a:cxn>
                  <a:cxn ang="0">
                    <a:pos x="connsiteX2" y="connsiteY2"/>
                  </a:cxn>
                  <a:cxn ang="0">
                    <a:pos x="connsiteX3" y="connsiteY3"/>
                  </a:cxn>
                </a:cxnLst>
                <a:rect l="l" t="t" r="r" b="b"/>
                <a:pathLst>
                  <a:path w="15239" h="59245">
                    <a:moveTo>
                      <a:pt x="0" y="0"/>
                    </a:moveTo>
                    <a:lnTo>
                      <a:pt x="15240" y="0"/>
                    </a:lnTo>
                    <a:lnTo>
                      <a:pt x="15240" y="59246"/>
                    </a:lnTo>
                    <a:lnTo>
                      <a:pt x="0" y="59246"/>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98" name="Forme libre : forme 97">
                <a:extLst>
                  <a:ext uri="{FF2B5EF4-FFF2-40B4-BE49-F238E27FC236}">
                    <a16:creationId xmlns:a16="http://schemas.microsoft.com/office/drawing/2014/main" id="{F97A1C1C-9B21-FEA1-7EA6-610AA0BBF33A}"/>
                  </a:ext>
                </a:extLst>
              </p:cNvPr>
              <p:cNvSpPr/>
              <p:nvPr/>
            </p:nvSpPr>
            <p:spPr>
              <a:xfrm rot="-1440002">
                <a:off x="-4750306" y="1959678"/>
                <a:ext cx="15239" cy="59245"/>
              </a:xfrm>
              <a:custGeom>
                <a:avLst/>
                <a:gdLst>
                  <a:gd name="connsiteX0" fmla="*/ 0 w 15239"/>
                  <a:gd name="connsiteY0" fmla="*/ 0 h 59245"/>
                  <a:gd name="connsiteX1" fmla="*/ 15240 w 15239"/>
                  <a:gd name="connsiteY1" fmla="*/ 0 h 59245"/>
                  <a:gd name="connsiteX2" fmla="*/ 15240 w 15239"/>
                  <a:gd name="connsiteY2" fmla="*/ 59245 h 59245"/>
                  <a:gd name="connsiteX3" fmla="*/ 0 w 15239"/>
                  <a:gd name="connsiteY3" fmla="*/ 59245 h 59245"/>
                </a:gdLst>
                <a:ahLst/>
                <a:cxnLst>
                  <a:cxn ang="0">
                    <a:pos x="connsiteX0" y="connsiteY0"/>
                  </a:cxn>
                  <a:cxn ang="0">
                    <a:pos x="connsiteX1" y="connsiteY1"/>
                  </a:cxn>
                  <a:cxn ang="0">
                    <a:pos x="connsiteX2" y="connsiteY2"/>
                  </a:cxn>
                  <a:cxn ang="0">
                    <a:pos x="connsiteX3" y="connsiteY3"/>
                  </a:cxn>
                </a:cxnLst>
                <a:rect l="l" t="t" r="r" b="b"/>
                <a:pathLst>
                  <a:path w="15239" h="59245">
                    <a:moveTo>
                      <a:pt x="0" y="0"/>
                    </a:moveTo>
                    <a:lnTo>
                      <a:pt x="15240" y="0"/>
                    </a:lnTo>
                    <a:lnTo>
                      <a:pt x="15240" y="59245"/>
                    </a:lnTo>
                    <a:lnTo>
                      <a:pt x="0" y="59245"/>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99" name="Forme libre : forme 98">
                <a:extLst>
                  <a:ext uri="{FF2B5EF4-FFF2-40B4-BE49-F238E27FC236}">
                    <a16:creationId xmlns:a16="http://schemas.microsoft.com/office/drawing/2014/main" id="{AFB35AD9-06FE-15AC-DB44-4BB600AFB4BA}"/>
                  </a:ext>
                </a:extLst>
              </p:cNvPr>
              <p:cNvSpPr/>
              <p:nvPr/>
            </p:nvSpPr>
            <p:spPr>
              <a:xfrm rot="-2879999">
                <a:off x="-4811881" y="2004594"/>
                <a:ext cx="15240" cy="59245"/>
              </a:xfrm>
              <a:custGeom>
                <a:avLst/>
                <a:gdLst>
                  <a:gd name="connsiteX0" fmla="*/ 0 w 15240"/>
                  <a:gd name="connsiteY0" fmla="*/ 0 h 59245"/>
                  <a:gd name="connsiteX1" fmla="*/ 15240 w 15240"/>
                  <a:gd name="connsiteY1" fmla="*/ 0 h 59245"/>
                  <a:gd name="connsiteX2" fmla="*/ 15240 w 15240"/>
                  <a:gd name="connsiteY2" fmla="*/ 59246 h 59245"/>
                  <a:gd name="connsiteX3" fmla="*/ 0 w 15240"/>
                  <a:gd name="connsiteY3" fmla="*/ 59246 h 59245"/>
                </a:gdLst>
                <a:ahLst/>
                <a:cxnLst>
                  <a:cxn ang="0">
                    <a:pos x="connsiteX0" y="connsiteY0"/>
                  </a:cxn>
                  <a:cxn ang="0">
                    <a:pos x="connsiteX1" y="connsiteY1"/>
                  </a:cxn>
                  <a:cxn ang="0">
                    <a:pos x="connsiteX2" y="connsiteY2"/>
                  </a:cxn>
                  <a:cxn ang="0">
                    <a:pos x="connsiteX3" y="connsiteY3"/>
                  </a:cxn>
                </a:cxnLst>
                <a:rect l="l" t="t" r="r" b="b"/>
                <a:pathLst>
                  <a:path w="15240" h="59245">
                    <a:moveTo>
                      <a:pt x="0" y="0"/>
                    </a:moveTo>
                    <a:lnTo>
                      <a:pt x="15240" y="0"/>
                    </a:lnTo>
                    <a:lnTo>
                      <a:pt x="15240" y="59246"/>
                    </a:lnTo>
                    <a:lnTo>
                      <a:pt x="0" y="59246"/>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0" name="Forme libre : forme 99">
                <a:extLst>
                  <a:ext uri="{FF2B5EF4-FFF2-40B4-BE49-F238E27FC236}">
                    <a16:creationId xmlns:a16="http://schemas.microsoft.com/office/drawing/2014/main" id="{CD6A5573-AF0F-7C4F-FB26-1FB78D90DEAA}"/>
                  </a:ext>
                </a:extLst>
              </p:cNvPr>
              <p:cNvSpPr/>
              <p:nvPr/>
            </p:nvSpPr>
            <p:spPr>
              <a:xfrm rot="-4320001">
                <a:off x="-4850097" y="2070483"/>
                <a:ext cx="15240" cy="59245"/>
              </a:xfrm>
              <a:custGeom>
                <a:avLst/>
                <a:gdLst>
                  <a:gd name="connsiteX0" fmla="*/ 0 w 15240"/>
                  <a:gd name="connsiteY0" fmla="*/ 0 h 59245"/>
                  <a:gd name="connsiteX1" fmla="*/ 15240 w 15240"/>
                  <a:gd name="connsiteY1" fmla="*/ 0 h 59245"/>
                  <a:gd name="connsiteX2" fmla="*/ 15240 w 15240"/>
                  <a:gd name="connsiteY2" fmla="*/ 59246 h 59245"/>
                  <a:gd name="connsiteX3" fmla="*/ 0 w 15240"/>
                  <a:gd name="connsiteY3" fmla="*/ 59246 h 59245"/>
                </a:gdLst>
                <a:ahLst/>
                <a:cxnLst>
                  <a:cxn ang="0">
                    <a:pos x="connsiteX0" y="connsiteY0"/>
                  </a:cxn>
                  <a:cxn ang="0">
                    <a:pos x="connsiteX1" y="connsiteY1"/>
                  </a:cxn>
                  <a:cxn ang="0">
                    <a:pos x="connsiteX2" y="connsiteY2"/>
                  </a:cxn>
                  <a:cxn ang="0">
                    <a:pos x="connsiteX3" y="connsiteY3"/>
                  </a:cxn>
                </a:cxnLst>
                <a:rect l="l" t="t" r="r" b="b"/>
                <a:pathLst>
                  <a:path w="15240" h="59245">
                    <a:moveTo>
                      <a:pt x="0" y="0"/>
                    </a:moveTo>
                    <a:lnTo>
                      <a:pt x="15240" y="0"/>
                    </a:lnTo>
                    <a:lnTo>
                      <a:pt x="15240" y="59246"/>
                    </a:lnTo>
                    <a:lnTo>
                      <a:pt x="0" y="59246"/>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1" name="Forme libre : forme 100">
                <a:extLst>
                  <a:ext uri="{FF2B5EF4-FFF2-40B4-BE49-F238E27FC236}">
                    <a16:creationId xmlns:a16="http://schemas.microsoft.com/office/drawing/2014/main" id="{94E40E7F-90F9-1A52-5A8F-590E7D1EAF5F}"/>
                  </a:ext>
                </a:extLst>
              </p:cNvPr>
              <p:cNvSpPr/>
              <p:nvPr/>
            </p:nvSpPr>
            <p:spPr>
              <a:xfrm rot="-359998">
                <a:off x="-4880063" y="2168193"/>
                <a:ext cx="59245" cy="15240"/>
              </a:xfrm>
              <a:custGeom>
                <a:avLst/>
                <a:gdLst>
                  <a:gd name="connsiteX0" fmla="*/ 0 w 59245"/>
                  <a:gd name="connsiteY0" fmla="*/ 0 h 15240"/>
                  <a:gd name="connsiteX1" fmla="*/ 59246 w 59245"/>
                  <a:gd name="connsiteY1" fmla="*/ 0 h 15240"/>
                  <a:gd name="connsiteX2" fmla="*/ 59246 w 59245"/>
                  <a:gd name="connsiteY2" fmla="*/ 15240 h 15240"/>
                  <a:gd name="connsiteX3" fmla="*/ 0 w 59245"/>
                  <a:gd name="connsiteY3" fmla="*/ 15240 h 15240"/>
                </a:gdLst>
                <a:ahLst/>
                <a:cxnLst>
                  <a:cxn ang="0">
                    <a:pos x="connsiteX0" y="connsiteY0"/>
                  </a:cxn>
                  <a:cxn ang="0">
                    <a:pos x="connsiteX1" y="connsiteY1"/>
                  </a:cxn>
                  <a:cxn ang="0">
                    <a:pos x="connsiteX2" y="connsiteY2"/>
                  </a:cxn>
                  <a:cxn ang="0">
                    <a:pos x="connsiteX3" y="connsiteY3"/>
                  </a:cxn>
                </a:cxnLst>
                <a:rect l="l" t="t" r="r" b="b"/>
                <a:pathLst>
                  <a:path w="59245" h="15240">
                    <a:moveTo>
                      <a:pt x="0" y="0"/>
                    </a:moveTo>
                    <a:lnTo>
                      <a:pt x="59246" y="0"/>
                    </a:lnTo>
                    <a:lnTo>
                      <a:pt x="59246" y="15240"/>
                    </a:lnTo>
                    <a:lnTo>
                      <a:pt x="0" y="1524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2" name="Forme libre : forme 101">
                <a:extLst>
                  <a:ext uri="{FF2B5EF4-FFF2-40B4-BE49-F238E27FC236}">
                    <a16:creationId xmlns:a16="http://schemas.microsoft.com/office/drawing/2014/main" id="{423220AD-7639-7C46-EBC9-5B6ABBBD9A9C}"/>
                  </a:ext>
                </a:extLst>
              </p:cNvPr>
              <p:cNvSpPr/>
              <p:nvPr/>
            </p:nvSpPr>
            <p:spPr>
              <a:xfrm rot="-1800001">
                <a:off x="-4856492" y="2240566"/>
                <a:ext cx="59245" cy="15239"/>
              </a:xfrm>
              <a:custGeom>
                <a:avLst/>
                <a:gdLst>
                  <a:gd name="connsiteX0" fmla="*/ 0 w 59245"/>
                  <a:gd name="connsiteY0" fmla="*/ 0 h 15239"/>
                  <a:gd name="connsiteX1" fmla="*/ 59246 w 59245"/>
                  <a:gd name="connsiteY1" fmla="*/ 0 h 15239"/>
                  <a:gd name="connsiteX2" fmla="*/ 59246 w 59245"/>
                  <a:gd name="connsiteY2" fmla="*/ 15240 h 15239"/>
                  <a:gd name="connsiteX3" fmla="*/ 0 w 59245"/>
                  <a:gd name="connsiteY3" fmla="*/ 15240 h 15239"/>
                </a:gdLst>
                <a:ahLst/>
                <a:cxnLst>
                  <a:cxn ang="0">
                    <a:pos x="connsiteX0" y="connsiteY0"/>
                  </a:cxn>
                  <a:cxn ang="0">
                    <a:pos x="connsiteX1" y="connsiteY1"/>
                  </a:cxn>
                  <a:cxn ang="0">
                    <a:pos x="connsiteX2" y="connsiteY2"/>
                  </a:cxn>
                  <a:cxn ang="0">
                    <a:pos x="connsiteX3" y="connsiteY3"/>
                  </a:cxn>
                </a:cxnLst>
                <a:rect l="l" t="t" r="r" b="b"/>
                <a:pathLst>
                  <a:path w="59245" h="15239">
                    <a:moveTo>
                      <a:pt x="0" y="0"/>
                    </a:moveTo>
                    <a:lnTo>
                      <a:pt x="59246" y="0"/>
                    </a:lnTo>
                    <a:lnTo>
                      <a:pt x="59246" y="15240"/>
                    </a:lnTo>
                    <a:lnTo>
                      <a:pt x="0" y="1524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3" name="Forme libre : forme 102">
                <a:extLst>
                  <a:ext uri="{FF2B5EF4-FFF2-40B4-BE49-F238E27FC236}">
                    <a16:creationId xmlns:a16="http://schemas.microsoft.com/office/drawing/2014/main" id="{D371DA47-AC41-B407-B72B-2546DE74673D}"/>
                  </a:ext>
                </a:extLst>
              </p:cNvPr>
              <p:cNvSpPr/>
              <p:nvPr/>
            </p:nvSpPr>
            <p:spPr>
              <a:xfrm rot="-3240001">
                <a:off x="-4805528" y="2297327"/>
                <a:ext cx="59245" cy="15239"/>
              </a:xfrm>
              <a:custGeom>
                <a:avLst/>
                <a:gdLst>
                  <a:gd name="connsiteX0" fmla="*/ 0 w 59245"/>
                  <a:gd name="connsiteY0" fmla="*/ 0 h 15239"/>
                  <a:gd name="connsiteX1" fmla="*/ 59245 w 59245"/>
                  <a:gd name="connsiteY1" fmla="*/ 0 h 15239"/>
                  <a:gd name="connsiteX2" fmla="*/ 59245 w 59245"/>
                  <a:gd name="connsiteY2" fmla="*/ 15240 h 15239"/>
                  <a:gd name="connsiteX3" fmla="*/ 0 w 59245"/>
                  <a:gd name="connsiteY3" fmla="*/ 15240 h 15239"/>
                </a:gdLst>
                <a:ahLst/>
                <a:cxnLst>
                  <a:cxn ang="0">
                    <a:pos x="connsiteX0" y="connsiteY0"/>
                  </a:cxn>
                  <a:cxn ang="0">
                    <a:pos x="connsiteX1" y="connsiteY1"/>
                  </a:cxn>
                  <a:cxn ang="0">
                    <a:pos x="connsiteX2" y="connsiteY2"/>
                  </a:cxn>
                  <a:cxn ang="0">
                    <a:pos x="connsiteX3" y="connsiteY3"/>
                  </a:cxn>
                </a:cxnLst>
                <a:rect l="l" t="t" r="r" b="b"/>
                <a:pathLst>
                  <a:path w="59245" h="15239">
                    <a:moveTo>
                      <a:pt x="0" y="0"/>
                    </a:moveTo>
                    <a:lnTo>
                      <a:pt x="59245" y="0"/>
                    </a:lnTo>
                    <a:lnTo>
                      <a:pt x="59245" y="15240"/>
                    </a:lnTo>
                    <a:lnTo>
                      <a:pt x="0" y="1524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4" name="Forme libre : forme 103">
                <a:extLst>
                  <a:ext uri="{FF2B5EF4-FFF2-40B4-BE49-F238E27FC236}">
                    <a16:creationId xmlns:a16="http://schemas.microsoft.com/office/drawing/2014/main" id="{9C7B5986-783D-CAF1-C952-F0327A8BC606}"/>
                  </a:ext>
                </a:extLst>
              </p:cNvPr>
              <p:cNvSpPr/>
              <p:nvPr/>
            </p:nvSpPr>
            <p:spPr>
              <a:xfrm rot="-4679401">
                <a:off x="-4735907" y="2328448"/>
                <a:ext cx="59245" cy="15239"/>
              </a:xfrm>
              <a:custGeom>
                <a:avLst/>
                <a:gdLst>
                  <a:gd name="connsiteX0" fmla="*/ 0 w 59245"/>
                  <a:gd name="connsiteY0" fmla="*/ 0 h 15239"/>
                  <a:gd name="connsiteX1" fmla="*/ 59245 w 59245"/>
                  <a:gd name="connsiteY1" fmla="*/ 0 h 15239"/>
                  <a:gd name="connsiteX2" fmla="*/ 59245 w 59245"/>
                  <a:gd name="connsiteY2" fmla="*/ 15240 h 15239"/>
                  <a:gd name="connsiteX3" fmla="*/ 0 w 59245"/>
                  <a:gd name="connsiteY3" fmla="*/ 15240 h 15239"/>
                </a:gdLst>
                <a:ahLst/>
                <a:cxnLst>
                  <a:cxn ang="0">
                    <a:pos x="connsiteX0" y="connsiteY0"/>
                  </a:cxn>
                  <a:cxn ang="0">
                    <a:pos x="connsiteX1" y="connsiteY1"/>
                  </a:cxn>
                  <a:cxn ang="0">
                    <a:pos x="connsiteX2" y="connsiteY2"/>
                  </a:cxn>
                  <a:cxn ang="0">
                    <a:pos x="connsiteX3" y="connsiteY3"/>
                  </a:cxn>
                </a:cxnLst>
                <a:rect l="l" t="t" r="r" b="b"/>
                <a:pathLst>
                  <a:path w="59245" h="15239">
                    <a:moveTo>
                      <a:pt x="0" y="0"/>
                    </a:moveTo>
                    <a:lnTo>
                      <a:pt x="59245" y="0"/>
                    </a:lnTo>
                    <a:lnTo>
                      <a:pt x="59245" y="15240"/>
                    </a:lnTo>
                    <a:lnTo>
                      <a:pt x="0" y="1524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5" name="Forme libre : forme 104">
                <a:extLst>
                  <a:ext uri="{FF2B5EF4-FFF2-40B4-BE49-F238E27FC236}">
                    <a16:creationId xmlns:a16="http://schemas.microsoft.com/office/drawing/2014/main" id="{7540FA2E-B07A-27AC-EB90-9FE41CC9136B}"/>
                  </a:ext>
                </a:extLst>
              </p:cNvPr>
              <p:cNvSpPr/>
              <p:nvPr/>
            </p:nvSpPr>
            <p:spPr>
              <a:xfrm rot="-720001">
                <a:off x="-4637671" y="2306310"/>
                <a:ext cx="15240" cy="59245"/>
              </a:xfrm>
              <a:custGeom>
                <a:avLst/>
                <a:gdLst>
                  <a:gd name="connsiteX0" fmla="*/ 0 w 15240"/>
                  <a:gd name="connsiteY0" fmla="*/ 0 h 59245"/>
                  <a:gd name="connsiteX1" fmla="*/ 15240 w 15240"/>
                  <a:gd name="connsiteY1" fmla="*/ 0 h 59245"/>
                  <a:gd name="connsiteX2" fmla="*/ 15240 w 15240"/>
                  <a:gd name="connsiteY2" fmla="*/ 59246 h 59245"/>
                  <a:gd name="connsiteX3" fmla="*/ 0 w 15240"/>
                  <a:gd name="connsiteY3" fmla="*/ 59246 h 59245"/>
                </a:gdLst>
                <a:ahLst/>
                <a:cxnLst>
                  <a:cxn ang="0">
                    <a:pos x="connsiteX0" y="connsiteY0"/>
                  </a:cxn>
                  <a:cxn ang="0">
                    <a:pos x="connsiteX1" y="connsiteY1"/>
                  </a:cxn>
                  <a:cxn ang="0">
                    <a:pos x="connsiteX2" y="connsiteY2"/>
                  </a:cxn>
                  <a:cxn ang="0">
                    <a:pos x="connsiteX3" y="connsiteY3"/>
                  </a:cxn>
                </a:cxnLst>
                <a:rect l="l" t="t" r="r" b="b"/>
                <a:pathLst>
                  <a:path w="15240" h="59245">
                    <a:moveTo>
                      <a:pt x="0" y="0"/>
                    </a:moveTo>
                    <a:lnTo>
                      <a:pt x="15240" y="0"/>
                    </a:lnTo>
                    <a:lnTo>
                      <a:pt x="15240" y="59246"/>
                    </a:lnTo>
                    <a:lnTo>
                      <a:pt x="0" y="59246"/>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6" name="Forme libre : forme 105">
                <a:extLst>
                  <a:ext uri="{FF2B5EF4-FFF2-40B4-BE49-F238E27FC236}">
                    <a16:creationId xmlns:a16="http://schemas.microsoft.com/office/drawing/2014/main" id="{260561B6-54E1-6FD4-AD97-E664012C7427}"/>
                  </a:ext>
                </a:extLst>
              </p:cNvPr>
              <p:cNvSpPr/>
              <p:nvPr/>
            </p:nvSpPr>
            <p:spPr>
              <a:xfrm rot="-2159999">
                <a:off x="-4568184" y="2275297"/>
                <a:ext cx="15239" cy="59245"/>
              </a:xfrm>
              <a:custGeom>
                <a:avLst/>
                <a:gdLst>
                  <a:gd name="connsiteX0" fmla="*/ 0 w 15239"/>
                  <a:gd name="connsiteY0" fmla="*/ 0 h 59245"/>
                  <a:gd name="connsiteX1" fmla="*/ 15240 w 15239"/>
                  <a:gd name="connsiteY1" fmla="*/ 0 h 59245"/>
                  <a:gd name="connsiteX2" fmla="*/ 15240 w 15239"/>
                  <a:gd name="connsiteY2" fmla="*/ 59245 h 59245"/>
                  <a:gd name="connsiteX3" fmla="*/ 0 w 15239"/>
                  <a:gd name="connsiteY3" fmla="*/ 59245 h 59245"/>
                </a:gdLst>
                <a:ahLst/>
                <a:cxnLst>
                  <a:cxn ang="0">
                    <a:pos x="connsiteX0" y="connsiteY0"/>
                  </a:cxn>
                  <a:cxn ang="0">
                    <a:pos x="connsiteX1" y="connsiteY1"/>
                  </a:cxn>
                  <a:cxn ang="0">
                    <a:pos x="connsiteX2" y="connsiteY2"/>
                  </a:cxn>
                  <a:cxn ang="0">
                    <a:pos x="connsiteX3" y="connsiteY3"/>
                  </a:cxn>
                </a:cxnLst>
                <a:rect l="l" t="t" r="r" b="b"/>
                <a:pathLst>
                  <a:path w="15239" h="59245">
                    <a:moveTo>
                      <a:pt x="0" y="0"/>
                    </a:moveTo>
                    <a:lnTo>
                      <a:pt x="15240" y="0"/>
                    </a:lnTo>
                    <a:lnTo>
                      <a:pt x="15240" y="59245"/>
                    </a:lnTo>
                    <a:lnTo>
                      <a:pt x="0" y="59245"/>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7" name="Forme libre : forme 106">
                <a:extLst>
                  <a:ext uri="{FF2B5EF4-FFF2-40B4-BE49-F238E27FC236}">
                    <a16:creationId xmlns:a16="http://schemas.microsoft.com/office/drawing/2014/main" id="{568B4272-8D58-E1E6-26E8-F64634386F42}"/>
                  </a:ext>
                </a:extLst>
              </p:cNvPr>
              <p:cNvSpPr/>
              <p:nvPr/>
            </p:nvSpPr>
            <p:spPr>
              <a:xfrm rot="-3599999">
                <a:off x="-4517051" y="2218796"/>
                <a:ext cx="15239" cy="59245"/>
              </a:xfrm>
              <a:custGeom>
                <a:avLst/>
                <a:gdLst>
                  <a:gd name="connsiteX0" fmla="*/ 0 w 15239"/>
                  <a:gd name="connsiteY0" fmla="*/ 0 h 59245"/>
                  <a:gd name="connsiteX1" fmla="*/ 15240 w 15239"/>
                  <a:gd name="connsiteY1" fmla="*/ 0 h 59245"/>
                  <a:gd name="connsiteX2" fmla="*/ 15240 w 15239"/>
                  <a:gd name="connsiteY2" fmla="*/ 59245 h 59245"/>
                  <a:gd name="connsiteX3" fmla="*/ 0 w 15239"/>
                  <a:gd name="connsiteY3" fmla="*/ 59245 h 59245"/>
                </a:gdLst>
                <a:ahLst/>
                <a:cxnLst>
                  <a:cxn ang="0">
                    <a:pos x="connsiteX0" y="connsiteY0"/>
                  </a:cxn>
                  <a:cxn ang="0">
                    <a:pos x="connsiteX1" y="connsiteY1"/>
                  </a:cxn>
                  <a:cxn ang="0">
                    <a:pos x="connsiteX2" y="connsiteY2"/>
                  </a:cxn>
                  <a:cxn ang="0">
                    <a:pos x="connsiteX3" y="connsiteY3"/>
                  </a:cxn>
                </a:cxnLst>
                <a:rect l="l" t="t" r="r" b="b"/>
                <a:pathLst>
                  <a:path w="15239" h="59245">
                    <a:moveTo>
                      <a:pt x="0" y="0"/>
                    </a:moveTo>
                    <a:lnTo>
                      <a:pt x="15240" y="0"/>
                    </a:lnTo>
                    <a:lnTo>
                      <a:pt x="15240" y="59245"/>
                    </a:lnTo>
                    <a:lnTo>
                      <a:pt x="0" y="59245"/>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8" name="Forme libre : forme 107">
                <a:extLst>
                  <a:ext uri="{FF2B5EF4-FFF2-40B4-BE49-F238E27FC236}">
                    <a16:creationId xmlns:a16="http://schemas.microsoft.com/office/drawing/2014/main" id="{A27EDE64-BFB4-6DC3-403F-AD77B0541596}"/>
                  </a:ext>
                </a:extLst>
              </p:cNvPr>
              <p:cNvSpPr/>
              <p:nvPr/>
            </p:nvSpPr>
            <p:spPr>
              <a:xfrm rot="-5040002">
                <a:off x="-4493590" y="2146326"/>
                <a:ext cx="15240" cy="59245"/>
              </a:xfrm>
              <a:custGeom>
                <a:avLst/>
                <a:gdLst>
                  <a:gd name="connsiteX0" fmla="*/ 0 w 15240"/>
                  <a:gd name="connsiteY0" fmla="*/ 0 h 59245"/>
                  <a:gd name="connsiteX1" fmla="*/ 15240 w 15240"/>
                  <a:gd name="connsiteY1" fmla="*/ 0 h 59245"/>
                  <a:gd name="connsiteX2" fmla="*/ 15240 w 15240"/>
                  <a:gd name="connsiteY2" fmla="*/ 59245 h 59245"/>
                  <a:gd name="connsiteX3" fmla="*/ 0 w 15240"/>
                  <a:gd name="connsiteY3" fmla="*/ 59245 h 59245"/>
                </a:gdLst>
                <a:ahLst/>
                <a:cxnLst>
                  <a:cxn ang="0">
                    <a:pos x="connsiteX0" y="connsiteY0"/>
                  </a:cxn>
                  <a:cxn ang="0">
                    <a:pos x="connsiteX1" y="connsiteY1"/>
                  </a:cxn>
                  <a:cxn ang="0">
                    <a:pos x="connsiteX2" y="connsiteY2"/>
                  </a:cxn>
                  <a:cxn ang="0">
                    <a:pos x="connsiteX3" y="connsiteY3"/>
                  </a:cxn>
                </a:cxnLst>
                <a:rect l="l" t="t" r="r" b="b"/>
                <a:pathLst>
                  <a:path w="15240" h="59245">
                    <a:moveTo>
                      <a:pt x="0" y="0"/>
                    </a:moveTo>
                    <a:lnTo>
                      <a:pt x="15240" y="0"/>
                    </a:lnTo>
                    <a:lnTo>
                      <a:pt x="15240" y="59245"/>
                    </a:lnTo>
                    <a:lnTo>
                      <a:pt x="0" y="59245"/>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9" name="Forme libre : forme 108">
                <a:extLst>
                  <a:ext uri="{FF2B5EF4-FFF2-40B4-BE49-F238E27FC236}">
                    <a16:creationId xmlns:a16="http://schemas.microsoft.com/office/drawing/2014/main" id="{C64886A2-8822-0902-F393-0722C92050F4}"/>
                  </a:ext>
                </a:extLst>
              </p:cNvPr>
              <p:cNvSpPr/>
              <p:nvPr/>
            </p:nvSpPr>
            <p:spPr>
              <a:xfrm rot="-1080000">
                <a:off x="-4523513" y="2092329"/>
                <a:ext cx="59245" cy="15240"/>
              </a:xfrm>
              <a:custGeom>
                <a:avLst/>
                <a:gdLst>
                  <a:gd name="connsiteX0" fmla="*/ 0 w 59245"/>
                  <a:gd name="connsiteY0" fmla="*/ 0 h 15240"/>
                  <a:gd name="connsiteX1" fmla="*/ 59246 w 59245"/>
                  <a:gd name="connsiteY1" fmla="*/ 0 h 15240"/>
                  <a:gd name="connsiteX2" fmla="*/ 59246 w 59245"/>
                  <a:gd name="connsiteY2" fmla="*/ 15240 h 15240"/>
                  <a:gd name="connsiteX3" fmla="*/ 0 w 59245"/>
                  <a:gd name="connsiteY3" fmla="*/ 15240 h 15240"/>
                </a:gdLst>
                <a:ahLst/>
                <a:cxnLst>
                  <a:cxn ang="0">
                    <a:pos x="connsiteX0" y="connsiteY0"/>
                  </a:cxn>
                  <a:cxn ang="0">
                    <a:pos x="connsiteX1" y="connsiteY1"/>
                  </a:cxn>
                  <a:cxn ang="0">
                    <a:pos x="connsiteX2" y="connsiteY2"/>
                  </a:cxn>
                  <a:cxn ang="0">
                    <a:pos x="connsiteX3" y="connsiteY3"/>
                  </a:cxn>
                </a:cxnLst>
                <a:rect l="l" t="t" r="r" b="b"/>
                <a:pathLst>
                  <a:path w="59245" h="15240">
                    <a:moveTo>
                      <a:pt x="0" y="0"/>
                    </a:moveTo>
                    <a:lnTo>
                      <a:pt x="59246" y="0"/>
                    </a:lnTo>
                    <a:lnTo>
                      <a:pt x="59246" y="15240"/>
                    </a:lnTo>
                    <a:lnTo>
                      <a:pt x="0" y="1524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10" name="Forme libre : forme 109">
                <a:extLst>
                  <a:ext uri="{FF2B5EF4-FFF2-40B4-BE49-F238E27FC236}">
                    <a16:creationId xmlns:a16="http://schemas.microsoft.com/office/drawing/2014/main" id="{FB960EDB-854C-8631-B201-E92FE2406FC0}"/>
                  </a:ext>
                </a:extLst>
              </p:cNvPr>
              <p:cNvSpPr/>
              <p:nvPr/>
            </p:nvSpPr>
            <p:spPr>
              <a:xfrm rot="-2519399">
                <a:off x="-4561565" y="2026658"/>
                <a:ext cx="59245" cy="15240"/>
              </a:xfrm>
              <a:custGeom>
                <a:avLst/>
                <a:gdLst>
                  <a:gd name="connsiteX0" fmla="*/ 0 w 59245"/>
                  <a:gd name="connsiteY0" fmla="*/ 0 h 15240"/>
                  <a:gd name="connsiteX1" fmla="*/ 59246 w 59245"/>
                  <a:gd name="connsiteY1" fmla="*/ 0 h 15240"/>
                  <a:gd name="connsiteX2" fmla="*/ 59246 w 59245"/>
                  <a:gd name="connsiteY2" fmla="*/ 15240 h 15240"/>
                  <a:gd name="connsiteX3" fmla="*/ 0 w 59245"/>
                  <a:gd name="connsiteY3" fmla="*/ 15240 h 15240"/>
                </a:gdLst>
                <a:ahLst/>
                <a:cxnLst>
                  <a:cxn ang="0">
                    <a:pos x="connsiteX0" y="connsiteY0"/>
                  </a:cxn>
                  <a:cxn ang="0">
                    <a:pos x="connsiteX1" y="connsiteY1"/>
                  </a:cxn>
                  <a:cxn ang="0">
                    <a:pos x="connsiteX2" y="connsiteY2"/>
                  </a:cxn>
                  <a:cxn ang="0">
                    <a:pos x="connsiteX3" y="connsiteY3"/>
                  </a:cxn>
                </a:cxnLst>
                <a:rect l="l" t="t" r="r" b="b"/>
                <a:pathLst>
                  <a:path w="59245" h="15240">
                    <a:moveTo>
                      <a:pt x="0" y="0"/>
                    </a:moveTo>
                    <a:lnTo>
                      <a:pt x="59246" y="0"/>
                    </a:lnTo>
                    <a:lnTo>
                      <a:pt x="59246" y="15240"/>
                    </a:lnTo>
                    <a:lnTo>
                      <a:pt x="0" y="1524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11" name="Forme libre : forme 110">
                <a:extLst>
                  <a:ext uri="{FF2B5EF4-FFF2-40B4-BE49-F238E27FC236}">
                    <a16:creationId xmlns:a16="http://schemas.microsoft.com/office/drawing/2014/main" id="{C21E0167-BD9D-676E-4FF8-17FD7CD7DEF7}"/>
                  </a:ext>
                </a:extLst>
              </p:cNvPr>
              <p:cNvSpPr/>
              <p:nvPr/>
            </p:nvSpPr>
            <p:spPr>
              <a:xfrm rot="-3959998">
                <a:off x="-4623345" y="1981700"/>
                <a:ext cx="59245" cy="15239"/>
              </a:xfrm>
              <a:custGeom>
                <a:avLst/>
                <a:gdLst>
                  <a:gd name="connsiteX0" fmla="*/ 0 w 59245"/>
                  <a:gd name="connsiteY0" fmla="*/ 0 h 15239"/>
                  <a:gd name="connsiteX1" fmla="*/ 59245 w 59245"/>
                  <a:gd name="connsiteY1" fmla="*/ 0 h 15239"/>
                  <a:gd name="connsiteX2" fmla="*/ 59245 w 59245"/>
                  <a:gd name="connsiteY2" fmla="*/ 15240 h 15239"/>
                  <a:gd name="connsiteX3" fmla="*/ 0 w 59245"/>
                  <a:gd name="connsiteY3" fmla="*/ 15240 h 15239"/>
                </a:gdLst>
                <a:ahLst/>
                <a:cxnLst>
                  <a:cxn ang="0">
                    <a:pos x="connsiteX0" y="connsiteY0"/>
                  </a:cxn>
                  <a:cxn ang="0">
                    <a:pos x="connsiteX1" y="connsiteY1"/>
                  </a:cxn>
                  <a:cxn ang="0">
                    <a:pos x="connsiteX2" y="connsiteY2"/>
                  </a:cxn>
                  <a:cxn ang="0">
                    <a:pos x="connsiteX3" y="connsiteY3"/>
                  </a:cxn>
                </a:cxnLst>
                <a:rect l="l" t="t" r="r" b="b"/>
                <a:pathLst>
                  <a:path w="59245" h="15239">
                    <a:moveTo>
                      <a:pt x="0" y="0"/>
                    </a:moveTo>
                    <a:lnTo>
                      <a:pt x="59245" y="0"/>
                    </a:lnTo>
                    <a:lnTo>
                      <a:pt x="59245" y="15240"/>
                    </a:lnTo>
                    <a:lnTo>
                      <a:pt x="0" y="1524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grpSp>
        <p:nvGrpSpPr>
          <p:cNvPr id="113" name="Groupe 112">
            <a:extLst>
              <a:ext uri="{FF2B5EF4-FFF2-40B4-BE49-F238E27FC236}">
                <a16:creationId xmlns:a16="http://schemas.microsoft.com/office/drawing/2014/main" id="{B67AE38C-25C6-DDC7-D920-9BCB3C5CB5CA}"/>
              </a:ext>
            </a:extLst>
          </p:cNvPr>
          <p:cNvGrpSpPr/>
          <p:nvPr userDrawn="1"/>
        </p:nvGrpSpPr>
        <p:grpSpPr>
          <a:xfrm>
            <a:off x="7185248" y="6633421"/>
            <a:ext cx="2415590" cy="184660"/>
            <a:chOff x="7837002" y="6633421"/>
            <a:chExt cx="2415590" cy="184660"/>
          </a:xfrm>
        </p:grpSpPr>
        <p:sp>
          <p:nvSpPr>
            <p:cNvPr id="114" name="Text Box 9">
              <a:extLst>
                <a:ext uri="{FF2B5EF4-FFF2-40B4-BE49-F238E27FC236}">
                  <a16:creationId xmlns:a16="http://schemas.microsoft.com/office/drawing/2014/main" id="{EA2EB6CB-0876-4224-F9D7-E8919D52FFA7}"/>
                </a:ext>
              </a:extLst>
            </p:cNvPr>
            <p:cNvSpPr txBox="1">
              <a:spLocks noChangeArrowheads="1"/>
            </p:cNvSpPr>
            <p:nvPr userDrawn="1"/>
          </p:nvSpPr>
          <p:spPr bwMode="auto">
            <a:xfrm>
              <a:off x="8008270" y="6633421"/>
              <a:ext cx="2244322" cy="184660"/>
            </a:xfrm>
            <a:prstGeom prst="rect">
              <a:avLst/>
            </a:prstGeom>
            <a:noFill/>
            <a:ln>
              <a:noFill/>
            </a:ln>
          </p:spPr>
          <p:txBody>
            <a:bodyPr wrap="square" lIns="91434" tIns="45717" rIns="91434" bIns="45717">
              <a:spAutoFit/>
            </a:bodyPr>
            <a:lstStyle>
              <a:lvl1pPr defTabSz="977900">
                <a:defRPr sz="2400">
                  <a:solidFill>
                    <a:schemeClr val="tx1"/>
                  </a:solidFill>
                  <a:latin typeface="Arial" panose="020B0604020202020204" pitchFamily="34" charset="0"/>
                  <a:ea typeface="MS PGothic" panose="020B0600070205080204" pitchFamily="34" charset="-128"/>
                </a:defRPr>
              </a:lvl1pPr>
              <a:lvl2pPr marL="742950" indent="-285750" defTabSz="977900">
                <a:defRPr sz="2400">
                  <a:solidFill>
                    <a:schemeClr val="tx1"/>
                  </a:solidFill>
                  <a:latin typeface="Arial" panose="020B0604020202020204" pitchFamily="34" charset="0"/>
                  <a:ea typeface="MS PGothic" panose="020B0600070205080204" pitchFamily="34" charset="-128"/>
                </a:defRPr>
              </a:lvl2pPr>
              <a:lvl3pPr marL="1143000" indent="-228600" defTabSz="977900">
                <a:defRPr sz="2400">
                  <a:solidFill>
                    <a:schemeClr val="tx1"/>
                  </a:solidFill>
                  <a:latin typeface="Arial" panose="020B0604020202020204" pitchFamily="34" charset="0"/>
                  <a:ea typeface="MS PGothic" panose="020B0600070205080204" pitchFamily="34" charset="-128"/>
                </a:defRPr>
              </a:lvl3pPr>
              <a:lvl4pPr marL="1600200" indent="-228600" defTabSz="977900">
                <a:defRPr sz="2400">
                  <a:solidFill>
                    <a:schemeClr val="tx1"/>
                  </a:solidFill>
                  <a:latin typeface="Arial" panose="020B0604020202020204" pitchFamily="34" charset="0"/>
                  <a:ea typeface="MS PGothic" panose="020B0600070205080204" pitchFamily="34" charset="-128"/>
                </a:defRPr>
              </a:lvl4pPr>
              <a:lvl5pPr marL="2057400" indent="-228600" defTabSz="977900">
                <a:defRPr sz="2400">
                  <a:solidFill>
                    <a:schemeClr val="tx1"/>
                  </a:solidFill>
                  <a:latin typeface="Arial" panose="020B0604020202020204" pitchFamily="34" charset="0"/>
                  <a:ea typeface="MS PGothic" panose="020B0600070205080204" pitchFamily="34" charset="-128"/>
                </a:defRPr>
              </a:lvl5pPr>
              <a:lvl6pPr marL="25146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defRPr/>
              </a:pPr>
              <a:r>
                <a:rPr lang="fr-FR" altLang="fr-FR" sz="600" i="1" dirty="0">
                  <a:solidFill>
                    <a:schemeClr val="bg1"/>
                  </a:solidFill>
                  <a:latin typeface="Calibri" panose="020F0502020204030204" pitchFamily="34" charset="0"/>
                </a:rPr>
                <a:t>©  Ce document est la propriété  de CRECI Management</a:t>
              </a:r>
            </a:p>
          </p:txBody>
        </p:sp>
        <p:pic>
          <p:nvPicPr>
            <p:cNvPr id="115" name="Graphique 114">
              <a:extLst>
                <a:ext uri="{FF2B5EF4-FFF2-40B4-BE49-F238E27FC236}">
                  <a16:creationId xmlns:a16="http://schemas.microsoft.com/office/drawing/2014/main" id="{B8F4C006-9C5F-7DD4-BAC2-A48A51AEEA39}"/>
                </a:ext>
              </a:extLst>
            </p:cNvPr>
            <p:cNvPicPr>
              <a:picLocks noChangeAspect="1"/>
            </p:cNvPicPr>
            <p:nvPr userDrawn="1"/>
          </p:nvPicPr>
          <p:blipFill>
            <a:blip r:embed="rId26" cstate="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7837002" y="6654046"/>
              <a:ext cx="226269" cy="96859"/>
            </a:xfrm>
            <a:prstGeom prst="rect">
              <a:avLst/>
            </a:prstGeom>
          </p:spPr>
        </p:pic>
      </p:grpSp>
      <p:sp>
        <p:nvSpPr>
          <p:cNvPr id="116" name="Espace réservé du numéro de diapositive 5">
            <a:extLst>
              <a:ext uri="{FF2B5EF4-FFF2-40B4-BE49-F238E27FC236}">
                <a16:creationId xmlns:a16="http://schemas.microsoft.com/office/drawing/2014/main" id="{BA32EC2D-B8DB-006A-F92D-E3B32D60449F}"/>
              </a:ext>
            </a:extLst>
          </p:cNvPr>
          <p:cNvSpPr>
            <a:spLocks noGrp="1"/>
          </p:cNvSpPr>
          <p:nvPr>
            <p:ph type="sldNum" sz="quarter" idx="4"/>
          </p:nvPr>
        </p:nvSpPr>
        <p:spPr>
          <a:xfrm>
            <a:off x="9273480" y="6520259"/>
            <a:ext cx="594963" cy="365125"/>
          </a:xfrm>
          <a:prstGeom prst="rect">
            <a:avLst/>
          </a:prstGeom>
        </p:spPr>
        <p:txBody>
          <a:bodyPr vert="horz" lIns="91440" tIns="45720" rIns="91440" bIns="45720" rtlCol="0" anchor="ctr"/>
          <a:lstStyle>
            <a:lvl1pPr algn="r">
              <a:defRPr sz="1200" b="1" i="0">
                <a:solidFill>
                  <a:schemeClr val="bg1"/>
                </a:solidFill>
                <a:latin typeface="Tw Cen MT" panose="020B0602020104020603" pitchFamily="34" charset="77"/>
              </a:defRPr>
            </a:lvl1pPr>
          </a:lstStyle>
          <a:p>
            <a:fld id="{F451753C-FCEB-FF4B-BA94-71F87982489F}" type="slidenum">
              <a:rPr lang="fr-FR" smtClean="0"/>
              <a:pPr/>
              <a:t>‹N°›</a:t>
            </a:fld>
            <a:endParaRPr lang="fr-FR" dirty="0"/>
          </a:p>
        </p:txBody>
      </p:sp>
    </p:spTree>
    <p:extLst>
      <p:ext uri="{BB962C8B-B14F-4D97-AF65-F5344CB8AC3E}">
        <p14:creationId xmlns:p14="http://schemas.microsoft.com/office/powerpoint/2010/main" val="3311533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Diapositive de titre">
    <p:bg>
      <p:bgPr>
        <a:blipFill dpi="0" rotWithShape="1">
          <a:blip r:embed="rId2">
            <a:extLst>
              <a:ext uri="{BEBA8EAE-BF5A-486C-A8C5-ECC9F3942E4B}">
                <a14:imgProps xmlns:a14="http://schemas.microsoft.com/office/drawing/2010/main">
                  <a14:imgLayer r:embed="rId3">
                    <a14:imgEffect>
                      <a14:artisticBlur radius="31"/>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28BA17F-1980-0EBC-0F09-58E9924ADF3D}"/>
              </a:ext>
            </a:extLst>
          </p:cNvPr>
          <p:cNvPicPr>
            <a:picLocks noChangeAspect="1"/>
          </p:cNvPicPr>
          <p:nvPr userDrawn="1"/>
        </p:nvPicPr>
        <p:blipFill rotWithShape="1">
          <a:blip r:embed="rId4"/>
          <a:srcRect l="3541" t="5417" r="3541" b="5417"/>
          <a:stretch/>
        </p:blipFill>
        <p:spPr>
          <a:xfrm>
            <a:off x="0" y="0"/>
            <a:ext cx="9906000" cy="6858000"/>
          </a:xfrm>
          <a:prstGeom prst="rect">
            <a:avLst/>
          </a:prstGeom>
          <a:blipFill>
            <a:blip r:embed="rId5"/>
            <a:stretch>
              <a:fillRect/>
            </a:stretch>
          </a:blipFill>
        </p:spPr>
      </p:pic>
      <p:grpSp>
        <p:nvGrpSpPr>
          <p:cNvPr id="4" name="Groupe 3">
            <a:extLst>
              <a:ext uri="{FF2B5EF4-FFF2-40B4-BE49-F238E27FC236}">
                <a16:creationId xmlns:a16="http://schemas.microsoft.com/office/drawing/2014/main" id="{09B00FF9-2926-C4A7-DE66-8AC24A686BEC}"/>
              </a:ext>
            </a:extLst>
          </p:cNvPr>
          <p:cNvGrpSpPr/>
          <p:nvPr userDrawn="1"/>
        </p:nvGrpSpPr>
        <p:grpSpPr>
          <a:xfrm>
            <a:off x="7185248" y="6633421"/>
            <a:ext cx="2415590" cy="184660"/>
            <a:chOff x="7837002" y="6633421"/>
            <a:chExt cx="2415590" cy="184660"/>
          </a:xfrm>
        </p:grpSpPr>
        <p:sp>
          <p:nvSpPr>
            <p:cNvPr id="5" name="Text Box 9">
              <a:extLst>
                <a:ext uri="{FF2B5EF4-FFF2-40B4-BE49-F238E27FC236}">
                  <a16:creationId xmlns:a16="http://schemas.microsoft.com/office/drawing/2014/main" id="{7AD6137B-E836-69BE-943F-63A0437FEF90}"/>
                </a:ext>
              </a:extLst>
            </p:cNvPr>
            <p:cNvSpPr txBox="1">
              <a:spLocks noChangeArrowheads="1"/>
            </p:cNvSpPr>
            <p:nvPr userDrawn="1"/>
          </p:nvSpPr>
          <p:spPr bwMode="auto">
            <a:xfrm>
              <a:off x="8008270" y="6633421"/>
              <a:ext cx="2244322" cy="184660"/>
            </a:xfrm>
            <a:prstGeom prst="rect">
              <a:avLst/>
            </a:prstGeom>
            <a:noFill/>
            <a:ln>
              <a:noFill/>
            </a:ln>
          </p:spPr>
          <p:txBody>
            <a:bodyPr wrap="square" lIns="91434" tIns="45717" rIns="91434" bIns="45717">
              <a:spAutoFit/>
            </a:bodyPr>
            <a:lstStyle>
              <a:lvl1pPr defTabSz="977900">
                <a:defRPr sz="2400">
                  <a:solidFill>
                    <a:schemeClr val="tx1"/>
                  </a:solidFill>
                  <a:latin typeface="Arial" panose="020B0604020202020204" pitchFamily="34" charset="0"/>
                  <a:ea typeface="MS PGothic" panose="020B0600070205080204" pitchFamily="34" charset="-128"/>
                </a:defRPr>
              </a:lvl1pPr>
              <a:lvl2pPr marL="742950" indent="-285750" defTabSz="977900">
                <a:defRPr sz="2400">
                  <a:solidFill>
                    <a:schemeClr val="tx1"/>
                  </a:solidFill>
                  <a:latin typeface="Arial" panose="020B0604020202020204" pitchFamily="34" charset="0"/>
                  <a:ea typeface="MS PGothic" panose="020B0600070205080204" pitchFamily="34" charset="-128"/>
                </a:defRPr>
              </a:lvl2pPr>
              <a:lvl3pPr marL="1143000" indent="-228600" defTabSz="977900">
                <a:defRPr sz="2400">
                  <a:solidFill>
                    <a:schemeClr val="tx1"/>
                  </a:solidFill>
                  <a:latin typeface="Arial" panose="020B0604020202020204" pitchFamily="34" charset="0"/>
                  <a:ea typeface="MS PGothic" panose="020B0600070205080204" pitchFamily="34" charset="-128"/>
                </a:defRPr>
              </a:lvl3pPr>
              <a:lvl4pPr marL="1600200" indent="-228600" defTabSz="977900">
                <a:defRPr sz="2400">
                  <a:solidFill>
                    <a:schemeClr val="tx1"/>
                  </a:solidFill>
                  <a:latin typeface="Arial" panose="020B0604020202020204" pitchFamily="34" charset="0"/>
                  <a:ea typeface="MS PGothic" panose="020B0600070205080204" pitchFamily="34" charset="-128"/>
                </a:defRPr>
              </a:lvl4pPr>
              <a:lvl5pPr marL="2057400" indent="-228600" defTabSz="977900">
                <a:defRPr sz="2400">
                  <a:solidFill>
                    <a:schemeClr val="tx1"/>
                  </a:solidFill>
                  <a:latin typeface="Arial" panose="020B0604020202020204" pitchFamily="34" charset="0"/>
                  <a:ea typeface="MS PGothic" panose="020B0600070205080204" pitchFamily="34" charset="-128"/>
                </a:defRPr>
              </a:lvl5pPr>
              <a:lvl6pPr marL="25146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defRPr/>
              </a:pPr>
              <a:r>
                <a:rPr lang="fr-FR" altLang="fr-FR" sz="600" i="1" dirty="0">
                  <a:solidFill>
                    <a:schemeClr val="bg1"/>
                  </a:solidFill>
                  <a:latin typeface="Calibri" panose="020F0502020204030204" pitchFamily="34" charset="0"/>
                </a:rPr>
                <a:t>©  Ce document est la propriété  de CRECI Management</a:t>
              </a:r>
            </a:p>
          </p:txBody>
        </p:sp>
        <p:pic>
          <p:nvPicPr>
            <p:cNvPr id="6" name="Graphique 5">
              <a:extLst>
                <a:ext uri="{FF2B5EF4-FFF2-40B4-BE49-F238E27FC236}">
                  <a16:creationId xmlns:a16="http://schemas.microsoft.com/office/drawing/2014/main" id="{5CEF4929-BC40-4B79-CD20-8D78BC9754AA}"/>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837002" y="6654046"/>
              <a:ext cx="226269" cy="96859"/>
            </a:xfrm>
            <a:prstGeom prst="rect">
              <a:avLst/>
            </a:prstGeom>
          </p:spPr>
        </p:pic>
      </p:grpSp>
      <p:sp>
        <p:nvSpPr>
          <p:cNvPr id="7" name="Espace réservé du numéro de diapositive 5">
            <a:extLst>
              <a:ext uri="{FF2B5EF4-FFF2-40B4-BE49-F238E27FC236}">
                <a16:creationId xmlns:a16="http://schemas.microsoft.com/office/drawing/2014/main" id="{BC10CA87-86FE-FB84-0E41-7F82347B7E0C}"/>
              </a:ext>
            </a:extLst>
          </p:cNvPr>
          <p:cNvSpPr>
            <a:spLocks noGrp="1"/>
          </p:cNvSpPr>
          <p:nvPr>
            <p:ph type="sldNum" sz="quarter" idx="4"/>
          </p:nvPr>
        </p:nvSpPr>
        <p:spPr>
          <a:xfrm>
            <a:off x="9273480" y="6520259"/>
            <a:ext cx="594963" cy="365125"/>
          </a:xfrm>
          <a:prstGeom prst="rect">
            <a:avLst/>
          </a:prstGeom>
        </p:spPr>
        <p:txBody>
          <a:bodyPr vert="horz" lIns="91440" tIns="45720" rIns="91440" bIns="45720" rtlCol="0" anchor="ctr"/>
          <a:lstStyle>
            <a:lvl1pPr algn="r">
              <a:defRPr sz="1200" b="1" i="0">
                <a:solidFill>
                  <a:schemeClr val="bg1"/>
                </a:solidFill>
                <a:latin typeface="Tw Cen MT" panose="020B0602020104020603" pitchFamily="34" charset="77"/>
              </a:defRPr>
            </a:lvl1pPr>
          </a:lstStyle>
          <a:p>
            <a:fld id="{F451753C-FCEB-FF4B-BA94-71F87982489F}" type="slidenum">
              <a:rPr lang="fr-FR" smtClean="0"/>
              <a:pPr/>
              <a:t>‹N°›</a:t>
            </a:fld>
            <a:endParaRPr lang="fr-FR" dirty="0"/>
          </a:p>
        </p:txBody>
      </p:sp>
      <p:grpSp>
        <p:nvGrpSpPr>
          <p:cNvPr id="8" name="Graphique 17">
            <a:extLst>
              <a:ext uri="{FF2B5EF4-FFF2-40B4-BE49-F238E27FC236}">
                <a16:creationId xmlns:a16="http://schemas.microsoft.com/office/drawing/2014/main" id="{3D6A1037-328F-4025-9141-5429586382F6}"/>
              </a:ext>
            </a:extLst>
          </p:cNvPr>
          <p:cNvGrpSpPr/>
          <p:nvPr userDrawn="1"/>
        </p:nvGrpSpPr>
        <p:grpSpPr>
          <a:xfrm rot="5400000">
            <a:off x="1227854" y="5433422"/>
            <a:ext cx="973259" cy="1875895"/>
            <a:chOff x="-7000328" y="2316225"/>
            <a:chExt cx="421290" cy="812010"/>
          </a:xfrm>
          <a:noFill/>
        </p:grpSpPr>
        <p:sp>
          <p:nvSpPr>
            <p:cNvPr id="9" name="Forme libre : forme 8">
              <a:extLst>
                <a:ext uri="{FF2B5EF4-FFF2-40B4-BE49-F238E27FC236}">
                  <a16:creationId xmlns:a16="http://schemas.microsoft.com/office/drawing/2014/main" id="{FC428F26-7897-8DBA-EB6A-A44906BC9B6F}"/>
                </a:ext>
              </a:extLst>
            </p:cNvPr>
            <p:cNvSpPr/>
            <p:nvPr/>
          </p:nvSpPr>
          <p:spPr>
            <a:xfrm>
              <a:off x="-7000328" y="2316225"/>
              <a:ext cx="421290" cy="812010"/>
            </a:xfrm>
            <a:custGeom>
              <a:avLst/>
              <a:gdLst>
                <a:gd name="connsiteX0" fmla="*/ 390811 w 421290"/>
                <a:gd name="connsiteY0" fmla="*/ 796770 h 812010"/>
                <a:gd name="connsiteX1" fmla="*/ 406051 w 421290"/>
                <a:gd name="connsiteY1" fmla="*/ 781530 h 812010"/>
                <a:gd name="connsiteX2" fmla="*/ 421291 w 421290"/>
                <a:gd name="connsiteY2" fmla="*/ 796770 h 812010"/>
                <a:gd name="connsiteX3" fmla="*/ 406051 w 421290"/>
                <a:gd name="connsiteY3" fmla="*/ 812010 h 812010"/>
                <a:gd name="connsiteX4" fmla="*/ 390811 w 421290"/>
                <a:gd name="connsiteY4" fmla="*/ 796770 h 812010"/>
                <a:gd name="connsiteX5" fmla="*/ 342995 w 421290"/>
                <a:gd name="connsiteY5" fmla="*/ 807152 h 812010"/>
                <a:gd name="connsiteX6" fmla="*/ 330232 w 421290"/>
                <a:gd name="connsiteY6" fmla="*/ 789722 h 812010"/>
                <a:gd name="connsiteX7" fmla="*/ 347663 w 421290"/>
                <a:gd name="connsiteY7" fmla="*/ 776958 h 812010"/>
                <a:gd name="connsiteX8" fmla="*/ 360331 w 421290"/>
                <a:gd name="connsiteY8" fmla="*/ 794389 h 812010"/>
                <a:gd name="connsiteX9" fmla="*/ 345281 w 421290"/>
                <a:gd name="connsiteY9" fmla="*/ 807248 h 812010"/>
                <a:gd name="connsiteX10" fmla="*/ 342900 w 421290"/>
                <a:gd name="connsiteY10" fmla="*/ 807057 h 812010"/>
                <a:gd name="connsiteX11" fmla="*/ 281464 w 421290"/>
                <a:gd name="connsiteY11" fmla="*/ 792484 h 812010"/>
                <a:gd name="connsiteX12" fmla="*/ 271653 w 421290"/>
                <a:gd name="connsiteY12" fmla="*/ 773243 h 812010"/>
                <a:gd name="connsiteX13" fmla="*/ 290894 w 421290"/>
                <a:gd name="connsiteY13" fmla="*/ 763433 h 812010"/>
                <a:gd name="connsiteX14" fmla="*/ 300704 w 421290"/>
                <a:gd name="connsiteY14" fmla="*/ 782673 h 812010"/>
                <a:gd name="connsiteX15" fmla="*/ 286131 w 421290"/>
                <a:gd name="connsiteY15" fmla="*/ 793246 h 812010"/>
                <a:gd name="connsiteX16" fmla="*/ 281464 w 421290"/>
                <a:gd name="connsiteY16" fmla="*/ 792484 h 812010"/>
                <a:gd name="connsiteX17" fmla="*/ 222980 w 421290"/>
                <a:gd name="connsiteY17" fmla="*/ 768386 h 812010"/>
                <a:gd name="connsiteX18" fmla="*/ 216313 w 421290"/>
                <a:gd name="connsiteY18" fmla="*/ 747907 h 812010"/>
                <a:gd name="connsiteX19" fmla="*/ 236696 w 421290"/>
                <a:gd name="connsiteY19" fmla="*/ 741239 h 812010"/>
                <a:gd name="connsiteX20" fmla="*/ 243364 w 421290"/>
                <a:gd name="connsiteY20" fmla="*/ 761718 h 812010"/>
                <a:gd name="connsiteX21" fmla="*/ 229838 w 421290"/>
                <a:gd name="connsiteY21" fmla="*/ 770100 h 812010"/>
                <a:gd name="connsiteX22" fmla="*/ 222980 w 421290"/>
                <a:gd name="connsiteY22" fmla="*/ 768386 h 812010"/>
                <a:gd name="connsiteX23" fmla="*/ 168878 w 421290"/>
                <a:gd name="connsiteY23" fmla="*/ 735429 h 812010"/>
                <a:gd name="connsiteX24" fmla="*/ 165449 w 421290"/>
                <a:gd name="connsiteY24" fmla="*/ 714188 h 812010"/>
                <a:gd name="connsiteX25" fmla="*/ 186690 w 421290"/>
                <a:gd name="connsiteY25" fmla="*/ 710759 h 812010"/>
                <a:gd name="connsiteX26" fmla="*/ 190119 w 421290"/>
                <a:gd name="connsiteY26" fmla="*/ 732000 h 812010"/>
                <a:gd name="connsiteX27" fmla="*/ 177737 w 421290"/>
                <a:gd name="connsiteY27" fmla="*/ 738287 h 812010"/>
                <a:gd name="connsiteX28" fmla="*/ 168783 w 421290"/>
                <a:gd name="connsiteY28" fmla="*/ 735429 h 812010"/>
                <a:gd name="connsiteX29" fmla="*/ 120587 w 421290"/>
                <a:gd name="connsiteY29" fmla="*/ 694567 h 812010"/>
                <a:gd name="connsiteX30" fmla="*/ 120587 w 421290"/>
                <a:gd name="connsiteY30" fmla="*/ 673040 h 812010"/>
                <a:gd name="connsiteX31" fmla="*/ 142113 w 421290"/>
                <a:gd name="connsiteY31" fmla="*/ 673040 h 812010"/>
                <a:gd name="connsiteX32" fmla="*/ 142304 w 421290"/>
                <a:gd name="connsiteY32" fmla="*/ 694567 h 812010"/>
                <a:gd name="connsiteX33" fmla="*/ 131445 w 421290"/>
                <a:gd name="connsiteY33" fmla="*/ 699044 h 812010"/>
                <a:gd name="connsiteX34" fmla="*/ 120682 w 421290"/>
                <a:gd name="connsiteY34" fmla="*/ 694662 h 812010"/>
                <a:gd name="connsiteX35" fmla="*/ 79248 w 421290"/>
                <a:gd name="connsiteY35" fmla="*/ 646751 h 812010"/>
                <a:gd name="connsiteX36" fmla="*/ 82487 w 421290"/>
                <a:gd name="connsiteY36" fmla="*/ 625415 h 812010"/>
                <a:gd name="connsiteX37" fmla="*/ 103823 w 421290"/>
                <a:gd name="connsiteY37" fmla="*/ 628654 h 812010"/>
                <a:gd name="connsiteX38" fmla="*/ 100584 w 421290"/>
                <a:gd name="connsiteY38" fmla="*/ 649990 h 812010"/>
                <a:gd name="connsiteX39" fmla="*/ 91535 w 421290"/>
                <a:gd name="connsiteY39" fmla="*/ 652943 h 812010"/>
                <a:gd name="connsiteX40" fmla="*/ 79248 w 421290"/>
                <a:gd name="connsiteY40" fmla="*/ 646751 h 812010"/>
                <a:gd name="connsiteX41" fmla="*/ 45815 w 421290"/>
                <a:gd name="connsiteY41" fmla="*/ 593126 h 812010"/>
                <a:gd name="connsiteX42" fmla="*/ 52292 w 421290"/>
                <a:gd name="connsiteY42" fmla="*/ 572552 h 812010"/>
                <a:gd name="connsiteX43" fmla="*/ 72866 w 421290"/>
                <a:gd name="connsiteY43" fmla="*/ 579029 h 812010"/>
                <a:gd name="connsiteX44" fmla="*/ 66389 w 421290"/>
                <a:gd name="connsiteY44" fmla="*/ 599603 h 812010"/>
                <a:gd name="connsiteX45" fmla="*/ 59341 w 421290"/>
                <a:gd name="connsiteY45" fmla="*/ 601317 h 812010"/>
                <a:gd name="connsiteX46" fmla="*/ 45815 w 421290"/>
                <a:gd name="connsiteY46" fmla="*/ 593126 h 812010"/>
                <a:gd name="connsiteX47" fmla="*/ 21050 w 421290"/>
                <a:gd name="connsiteY47" fmla="*/ 534928 h 812010"/>
                <a:gd name="connsiteX48" fmla="*/ 30671 w 421290"/>
                <a:gd name="connsiteY48" fmla="*/ 515687 h 812010"/>
                <a:gd name="connsiteX49" fmla="*/ 49911 w 421290"/>
                <a:gd name="connsiteY49" fmla="*/ 525308 h 812010"/>
                <a:gd name="connsiteX50" fmla="*/ 40291 w 421290"/>
                <a:gd name="connsiteY50" fmla="*/ 544548 h 812010"/>
                <a:gd name="connsiteX51" fmla="*/ 35528 w 421290"/>
                <a:gd name="connsiteY51" fmla="*/ 545310 h 812010"/>
                <a:gd name="connsiteX52" fmla="*/ 21050 w 421290"/>
                <a:gd name="connsiteY52" fmla="*/ 534928 h 812010"/>
                <a:gd name="connsiteX53" fmla="*/ 5715 w 421290"/>
                <a:gd name="connsiteY53" fmla="*/ 473492 h 812010"/>
                <a:gd name="connsiteX54" fmla="*/ 18193 w 421290"/>
                <a:gd name="connsiteY54" fmla="*/ 455966 h 812010"/>
                <a:gd name="connsiteX55" fmla="*/ 35719 w 421290"/>
                <a:gd name="connsiteY55" fmla="*/ 468443 h 812010"/>
                <a:gd name="connsiteX56" fmla="*/ 23241 w 421290"/>
                <a:gd name="connsiteY56" fmla="*/ 485969 h 812010"/>
                <a:gd name="connsiteX57" fmla="*/ 20765 w 421290"/>
                <a:gd name="connsiteY57" fmla="*/ 486160 h 812010"/>
                <a:gd name="connsiteX58" fmla="*/ 5715 w 421290"/>
                <a:gd name="connsiteY58" fmla="*/ 473396 h 812010"/>
                <a:gd name="connsiteX59" fmla="*/ 0 w 421290"/>
                <a:gd name="connsiteY59" fmla="*/ 410627 h 812010"/>
                <a:gd name="connsiteX60" fmla="*/ 15050 w 421290"/>
                <a:gd name="connsiteY60" fmla="*/ 395196 h 812010"/>
                <a:gd name="connsiteX61" fmla="*/ 30480 w 421290"/>
                <a:gd name="connsiteY61" fmla="*/ 410246 h 812010"/>
                <a:gd name="connsiteX62" fmla="*/ 15431 w 421290"/>
                <a:gd name="connsiteY62" fmla="*/ 425676 h 812010"/>
                <a:gd name="connsiteX63" fmla="*/ 0 w 421290"/>
                <a:gd name="connsiteY63" fmla="*/ 410627 h 812010"/>
                <a:gd name="connsiteX64" fmla="*/ 17050 w 421290"/>
                <a:gd name="connsiteY64" fmla="*/ 364812 h 812010"/>
                <a:gd name="connsiteX65" fmla="*/ 4191 w 421290"/>
                <a:gd name="connsiteY65" fmla="*/ 347571 h 812010"/>
                <a:gd name="connsiteX66" fmla="*/ 21431 w 421290"/>
                <a:gd name="connsiteY66" fmla="*/ 334617 h 812010"/>
                <a:gd name="connsiteX67" fmla="*/ 34385 w 421290"/>
                <a:gd name="connsiteY67" fmla="*/ 351953 h 812010"/>
                <a:gd name="connsiteX68" fmla="*/ 19336 w 421290"/>
                <a:gd name="connsiteY68" fmla="*/ 365002 h 812010"/>
                <a:gd name="connsiteX69" fmla="*/ 17145 w 421290"/>
                <a:gd name="connsiteY69" fmla="*/ 364812 h 812010"/>
                <a:gd name="connsiteX70" fmla="*/ 28099 w 421290"/>
                <a:gd name="connsiteY70" fmla="*/ 304899 h 812010"/>
                <a:gd name="connsiteX71" fmla="*/ 18002 w 421290"/>
                <a:gd name="connsiteY71" fmla="*/ 285849 h 812010"/>
                <a:gd name="connsiteX72" fmla="*/ 37052 w 421290"/>
                <a:gd name="connsiteY72" fmla="*/ 275753 h 812010"/>
                <a:gd name="connsiteX73" fmla="*/ 47149 w 421290"/>
                <a:gd name="connsiteY73" fmla="*/ 294803 h 812010"/>
                <a:gd name="connsiteX74" fmla="*/ 32576 w 421290"/>
                <a:gd name="connsiteY74" fmla="*/ 305566 h 812010"/>
                <a:gd name="connsiteX75" fmla="*/ 28099 w 421290"/>
                <a:gd name="connsiteY75" fmla="*/ 304899 h 812010"/>
                <a:gd name="connsiteX76" fmla="*/ 48387 w 421290"/>
                <a:gd name="connsiteY76" fmla="*/ 247368 h 812010"/>
                <a:gd name="connsiteX77" fmla="*/ 41434 w 421290"/>
                <a:gd name="connsiteY77" fmla="*/ 226985 h 812010"/>
                <a:gd name="connsiteX78" fmla="*/ 61817 w 421290"/>
                <a:gd name="connsiteY78" fmla="*/ 220031 h 812010"/>
                <a:gd name="connsiteX79" fmla="*/ 68771 w 421290"/>
                <a:gd name="connsiteY79" fmla="*/ 240415 h 812010"/>
                <a:gd name="connsiteX80" fmla="*/ 55055 w 421290"/>
                <a:gd name="connsiteY80" fmla="*/ 248987 h 812010"/>
                <a:gd name="connsiteX81" fmla="*/ 48387 w 421290"/>
                <a:gd name="connsiteY81" fmla="*/ 247368 h 812010"/>
                <a:gd name="connsiteX82" fmla="*/ 77438 w 421290"/>
                <a:gd name="connsiteY82" fmla="*/ 193838 h 812010"/>
                <a:gd name="connsiteX83" fmla="*/ 73724 w 421290"/>
                <a:gd name="connsiteY83" fmla="*/ 172597 h 812010"/>
                <a:gd name="connsiteX84" fmla="*/ 94964 w 421290"/>
                <a:gd name="connsiteY84" fmla="*/ 168977 h 812010"/>
                <a:gd name="connsiteX85" fmla="*/ 98679 w 421290"/>
                <a:gd name="connsiteY85" fmla="*/ 190123 h 812010"/>
                <a:gd name="connsiteX86" fmla="*/ 86201 w 421290"/>
                <a:gd name="connsiteY86" fmla="*/ 196600 h 812010"/>
                <a:gd name="connsiteX87" fmla="*/ 77438 w 421290"/>
                <a:gd name="connsiteY87" fmla="*/ 193838 h 812010"/>
                <a:gd name="connsiteX88" fmla="*/ 114395 w 421290"/>
                <a:gd name="connsiteY88" fmla="*/ 145355 h 812010"/>
                <a:gd name="connsiteX89" fmla="*/ 114014 w 421290"/>
                <a:gd name="connsiteY89" fmla="*/ 123829 h 812010"/>
                <a:gd name="connsiteX90" fmla="*/ 135541 w 421290"/>
                <a:gd name="connsiteY90" fmla="*/ 123448 h 812010"/>
                <a:gd name="connsiteX91" fmla="*/ 135922 w 421290"/>
                <a:gd name="connsiteY91" fmla="*/ 144975 h 812010"/>
                <a:gd name="connsiteX92" fmla="*/ 124968 w 421290"/>
                <a:gd name="connsiteY92" fmla="*/ 149642 h 812010"/>
                <a:gd name="connsiteX93" fmla="*/ 114395 w 421290"/>
                <a:gd name="connsiteY93" fmla="*/ 145355 h 812010"/>
                <a:gd name="connsiteX94" fmla="*/ 158401 w 421290"/>
                <a:gd name="connsiteY94" fmla="*/ 103255 h 812010"/>
                <a:gd name="connsiteX95" fmla="*/ 161354 w 421290"/>
                <a:gd name="connsiteY95" fmla="*/ 81919 h 812010"/>
                <a:gd name="connsiteX96" fmla="*/ 182690 w 421290"/>
                <a:gd name="connsiteY96" fmla="*/ 84872 h 812010"/>
                <a:gd name="connsiteX97" fmla="*/ 179832 w 421290"/>
                <a:gd name="connsiteY97" fmla="*/ 106208 h 812010"/>
                <a:gd name="connsiteX98" fmla="*/ 170593 w 421290"/>
                <a:gd name="connsiteY98" fmla="*/ 109256 h 812010"/>
                <a:gd name="connsiteX99" fmla="*/ 158401 w 421290"/>
                <a:gd name="connsiteY99" fmla="*/ 103255 h 812010"/>
                <a:gd name="connsiteX100" fmla="*/ 208407 w 421290"/>
                <a:gd name="connsiteY100" fmla="*/ 68393 h 812010"/>
                <a:gd name="connsiteX101" fmla="*/ 214694 w 421290"/>
                <a:gd name="connsiteY101" fmla="*/ 47724 h 812010"/>
                <a:gd name="connsiteX102" fmla="*/ 235363 w 421290"/>
                <a:gd name="connsiteY102" fmla="*/ 54011 h 812010"/>
                <a:gd name="connsiteX103" fmla="*/ 229076 w 421290"/>
                <a:gd name="connsiteY103" fmla="*/ 74680 h 812010"/>
                <a:gd name="connsiteX104" fmla="*/ 221933 w 421290"/>
                <a:gd name="connsiteY104" fmla="*/ 76490 h 812010"/>
                <a:gd name="connsiteX105" fmla="*/ 208407 w 421290"/>
                <a:gd name="connsiteY105" fmla="*/ 68393 h 812010"/>
                <a:gd name="connsiteX106" fmla="*/ 263176 w 421290"/>
                <a:gd name="connsiteY106" fmla="*/ 41723 h 812010"/>
                <a:gd name="connsiteX107" fmla="*/ 272510 w 421290"/>
                <a:gd name="connsiteY107" fmla="*/ 22388 h 812010"/>
                <a:gd name="connsiteX108" fmla="*/ 291846 w 421290"/>
                <a:gd name="connsiteY108" fmla="*/ 31722 h 812010"/>
                <a:gd name="connsiteX109" fmla="*/ 282512 w 421290"/>
                <a:gd name="connsiteY109" fmla="*/ 51058 h 812010"/>
                <a:gd name="connsiteX110" fmla="*/ 277559 w 421290"/>
                <a:gd name="connsiteY110" fmla="*/ 52010 h 812010"/>
                <a:gd name="connsiteX111" fmla="*/ 263176 w 421290"/>
                <a:gd name="connsiteY111" fmla="*/ 41723 h 812010"/>
                <a:gd name="connsiteX112" fmla="*/ 321469 w 421290"/>
                <a:gd name="connsiteY112" fmla="*/ 24007 h 812010"/>
                <a:gd name="connsiteX113" fmla="*/ 333756 w 421290"/>
                <a:gd name="connsiteY113" fmla="*/ 6290 h 812010"/>
                <a:gd name="connsiteX114" fmla="*/ 351473 w 421290"/>
                <a:gd name="connsiteY114" fmla="*/ 18578 h 812010"/>
                <a:gd name="connsiteX115" fmla="*/ 339185 w 421290"/>
                <a:gd name="connsiteY115" fmla="*/ 36294 h 812010"/>
                <a:gd name="connsiteX116" fmla="*/ 336423 w 421290"/>
                <a:gd name="connsiteY116" fmla="*/ 36485 h 812010"/>
                <a:gd name="connsiteX117" fmla="*/ 321469 w 421290"/>
                <a:gd name="connsiteY117" fmla="*/ 23912 h 812010"/>
                <a:gd name="connsiteX118" fmla="*/ 381762 w 421290"/>
                <a:gd name="connsiteY118" fmla="*/ 15625 h 812010"/>
                <a:gd name="connsiteX119" fmla="*/ 396716 w 421290"/>
                <a:gd name="connsiteY119" fmla="*/ 4 h 812010"/>
                <a:gd name="connsiteX120" fmla="*/ 412242 w 421290"/>
                <a:gd name="connsiteY120" fmla="*/ 14863 h 812010"/>
                <a:gd name="connsiteX121" fmla="*/ 397383 w 421290"/>
                <a:gd name="connsiteY121" fmla="*/ 30484 h 812010"/>
                <a:gd name="connsiteX122" fmla="*/ 397002 w 421290"/>
                <a:gd name="connsiteY122" fmla="*/ 30484 h 812010"/>
                <a:gd name="connsiteX123" fmla="*/ 381762 w 421290"/>
                <a:gd name="connsiteY123" fmla="*/ 15625 h 81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21290" h="812010">
                  <a:moveTo>
                    <a:pt x="390811" y="796770"/>
                  </a:moveTo>
                  <a:cubicBezTo>
                    <a:pt x="390811" y="788293"/>
                    <a:pt x="397669" y="781530"/>
                    <a:pt x="406051" y="781530"/>
                  </a:cubicBezTo>
                  <a:cubicBezTo>
                    <a:pt x="414433" y="781530"/>
                    <a:pt x="421291" y="788293"/>
                    <a:pt x="421291" y="796770"/>
                  </a:cubicBezTo>
                  <a:cubicBezTo>
                    <a:pt x="421291" y="805247"/>
                    <a:pt x="414528" y="812010"/>
                    <a:pt x="406051" y="812010"/>
                  </a:cubicBezTo>
                  <a:cubicBezTo>
                    <a:pt x="397574" y="812010"/>
                    <a:pt x="390811" y="805152"/>
                    <a:pt x="390811" y="796770"/>
                  </a:cubicBezTo>
                  <a:close/>
                  <a:moveTo>
                    <a:pt x="342995" y="807152"/>
                  </a:moveTo>
                  <a:cubicBezTo>
                    <a:pt x="334709" y="805819"/>
                    <a:pt x="328994" y="798009"/>
                    <a:pt x="330232" y="789722"/>
                  </a:cubicBezTo>
                  <a:cubicBezTo>
                    <a:pt x="331565" y="781435"/>
                    <a:pt x="339281" y="775720"/>
                    <a:pt x="347663" y="776958"/>
                  </a:cubicBezTo>
                  <a:cubicBezTo>
                    <a:pt x="355949" y="778292"/>
                    <a:pt x="361569" y="786102"/>
                    <a:pt x="360331" y="794389"/>
                  </a:cubicBezTo>
                  <a:cubicBezTo>
                    <a:pt x="359188" y="801914"/>
                    <a:pt x="352711" y="807248"/>
                    <a:pt x="345281" y="807248"/>
                  </a:cubicBezTo>
                  <a:cubicBezTo>
                    <a:pt x="344519" y="807248"/>
                    <a:pt x="343662" y="807248"/>
                    <a:pt x="342900" y="807057"/>
                  </a:cubicBezTo>
                  <a:close/>
                  <a:moveTo>
                    <a:pt x="281464" y="792484"/>
                  </a:moveTo>
                  <a:cubicBezTo>
                    <a:pt x="273463" y="789912"/>
                    <a:pt x="269081" y="781244"/>
                    <a:pt x="271653" y="773243"/>
                  </a:cubicBezTo>
                  <a:cubicBezTo>
                    <a:pt x="274225" y="765242"/>
                    <a:pt x="282797" y="760861"/>
                    <a:pt x="290894" y="763433"/>
                  </a:cubicBezTo>
                  <a:cubicBezTo>
                    <a:pt x="298895" y="766004"/>
                    <a:pt x="303276" y="774672"/>
                    <a:pt x="300704" y="782673"/>
                  </a:cubicBezTo>
                  <a:cubicBezTo>
                    <a:pt x="298609" y="789150"/>
                    <a:pt x="292608" y="793246"/>
                    <a:pt x="286131" y="793246"/>
                  </a:cubicBezTo>
                  <a:cubicBezTo>
                    <a:pt x="284607" y="793246"/>
                    <a:pt x="282988" y="792960"/>
                    <a:pt x="281464" y="792484"/>
                  </a:cubicBezTo>
                  <a:close/>
                  <a:moveTo>
                    <a:pt x="222980" y="768386"/>
                  </a:moveTo>
                  <a:cubicBezTo>
                    <a:pt x="215456" y="764576"/>
                    <a:pt x="212503" y="755432"/>
                    <a:pt x="216313" y="747907"/>
                  </a:cubicBezTo>
                  <a:cubicBezTo>
                    <a:pt x="220028" y="740477"/>
                    <a:pt x="229267" y="737429"/>
                    <a:pt x="236696" y="741239"/>
                  </a:cubicBezTo>
                  <a:cubicBezTo>
                    <a:pt x="244221" y="745050"/>
                    <a:pt x="247174" y="754193"/>
                    <a:pt x="243364" y="761718"/>
                  </a:cubicBezTo>
                  <a:cubicBezTo>
                    <a:pt x="240697" y="766957"/>
                    <a:pt x="235363" y="770100"/>
                    <a:pt x="229838" y="770100"/>
                  </a:cubicBezTo>
                  <a:cubicBezTo>
                    <a:pt x="227457" y="770100"/>
                    <a:pt x="225171" y="769529"/>
                    <a:pt x="222980" y="768386"/>
                  </a:cubicBezTo>
                  <a:close/>
                  <a:moveTo>
                    <a:pt x="168878" y="735429"/>
                  </a:moveTo>
                  <a:cubicBezTo>
                    <a:pt x="162116" y="730571"/>
                    <a:pt x="160496" y="721046"/>
                    <a:pt x="165449" y="714188"/>
                  </a:cubicBezTo>
                  <a:cubicBezTo>
                    <a:pt x="170307" y="707426"/>
                    <a:pt x="179927" y="705806"/>
                    <a:pt x="186690" y="710759"/>
                  </a:cubicBezTo>
                  <a:cubicBezTo>
                    <a:pt x="193548" y="715617"/>
                    <a:pt x="195072" y="725142"/>
                    <a:pt x="190119" y="732000"/>
                  </a:cubicBezTo>
                  <a:cubicBezTo>
                    <a:pt x="187166" y="736096"/>
                    <a:pt x="182499" y="738287"/>
                    <a:pt x="177737" y="738287"/>
                  </a:cubicBezTo>
                  <a:cubicBezTo>
                    <a:pt x="174689" y="738287"/>
                    <a:pt x="171545" y="737334"/>
                    <a:pt x="168783" y="735429"/>
                  </a:cubicBezTo>
                  <a:close/>
                  <a:moveTo>
                    <a:pt x="120587" y="694567"/>
                  </a:moveTo>
                  <a:cubicBezTo>
                    <a:pt x="114681" y="688662"/>
                    <a:pt x="114586" y="679041"/>
                    <a:pt x="120587" y="673040"/>
                  </a:cubicBezTo>
                  <a:cubicBezTo>
                    <a:pt x="126492" y="667135"/>
                    <a:pt x="136112" y="667040"/>
                    <a:pt x="142113" y="673040"/>
                  </a:cubicBezTo>
                  <a:cubicBezTo>
                    <a:pt x="148019" y="678946"/>
                    <a:pt x="148114" y="688566"/>
                    <a:pt x="142304" y="694567"/>
                  </a:cubicBezTo>
                  <a:cubicBezTo>
                    <a:pt x="139256" y="697520"/>
                    <a:pt x="135350" y="699044"/>
                    <a:pt x="131445" y="699044"/>
                  </a:cubicBezTo>
                  <a:cubicBezTo>
                    <a:pt x="127540" y="699044"/>
                    <a:pt x="123634" y="697615"/>
                    <a:pt x="120682" y="694662"/>
                  </a:cubicBezTo>
                  <a:close/>
                  <a:moveTo>
                    <a:pt x="79248" y="646751"/>
                  </a:moveTo>
                  <a:cubicBezTo>
                    <a:pt x="74295" y="639989"/>
                    <a:pt x="75724" y="630464"/>
                    <a:pt x="82487" y="625415"/>
                  </a:cubicBezTo>
                  <a:cubicBezTo>
                    <a:pt x="89249" y="620367"/>
                    <a:pt x="98774" y="621796"/>
                    <a:pt x="103823" y="628654"/>
                  </a:cubicBezTo>
                  <a:cubicBezTo>
                    <a:pt x="108871" y="635417"/>
                    <a:pt x="107442" y="644942"/>
                    <a:pt x="100584" y="649990"/>
                  </a:cubicBezTo>
                  <a:cubicBezTo>
                    <a:pt x="97822" y="651990"/>
                    <a:pt x="94678" y="652943"/>
                    <a:pt x="91535" y="652943"/>
                  </a:cubicBezTo>
                  <a:cubicBezTo>
                    <a:pt x="86868" y="652943"/>
                    <a:pt x="82296" y="650847"/>
                    <a:pt x="79248" y="646751"/>
                  </a:cubicBezTo>
                  <a:close/>
                  <a:moveTo>
                    <a:pt x="45815" y="593126"/>
                  </a:moveTo>
                  <a:cubicBezTo>
                    <a:pt x="41910" y="585696"/>
                    <a:pt x="44863" y="576457"/>
                    <a:pt x="52292" y="572552"/>
                  </a:cubicBezTo>
                  <a:cubicBezTo>
                    <a:pt x="59722" y="568646"/>
                    <a:pt x="68961" y="571599"/>
                    <a:pt x="72866" y="579029"/>
                  </a:cubicBezTo>
                  <a:cubicBezTo>
                    <a:pt x="76772" y="586458"/>
                    <a:pt x="73819" y="595697"/>
                    <a:pt x="66389" y="599603"/>
                  </a:cubicBezTo>
                  <a:cubicBezTo>
                    <a:pt x="64103" y="600746"/>
                    <a:pt x="61627" y="601317"/>
                    <a:pt x="59341" y="601317"/>
                  </a:cubicBezTo>
                  <a:cubicBezTo>
                    <a:pt x="53816" y="601317"/>
                    <a:pt x="48482" y="598364"/>
                    <a:pt x="45815" y="593126"/>
                  </a:cubicBezTo>
                  <a:close/>
                  <a:moveTo>
                    <a:pt x="21050" y="534928"/>
                  </a:moveTo>
                  <a:cubicBezTo>
                    <a:pt x="18383" y="526927"/>
                    <a:pt x="22670" y="518354"/>
                    <a:pt x="30671" y="515687"/>
                  </a:cubicBezTo>
                  <a:cubicBezTo>
                    <a:pt x="38672" y="512925"/>
                    <a:pt x="47244" y="517307"/>
                    <a:pt x="49911" y="525308"/>
                  </a:cubicBezTo>
                  <a:cubicBezTo>
                    <a:pt x="52578" y="533213"/>
                    <a:pt x="48292" y="541881"/>
                    <a:pt x="40291" y="544548"/>
                  </a:cubicBezTo>
                  <a:cubicBezTo>
                    <a:pt x="38672" y="545120"/>
                    <a:pt x="37052" y="545310"/>
                    <a:pt x="35528" y="545310"/>
                  </a:cubicBezTo>
                  <a:cubicBezTo>
                    <a:pt x="29147" y="545310"/>
                    <a:pt x="23146" y="541310"/>
                    <a:pt x="21050" y="534928"/>
                  </a:cubicBezTo>
                  <a:close/>
                  <a:moveTo>
                    <a:pt x="5715" y="473492"/>
                  </a:moveTo>
                  <a:cubicBezTo>
                    <a:pt x="4382" y="465205"/>
                    <a:pt x="9906" y="457299"/>
                    <a:pt x="18193" y="455966"/>
                  </a:cubicBezTo>
                  <a:cubicBezTo>
                    <a:pt x="26480" y="454537"/>
                    <a:pt x="34385" y="460157"/>
                    <a:pt x="35719" y="468443"/>
                  </a:cubicBezTo>
                  <a:cubicBezTo>
                    <a:pt x="37148" y="476730"/>
                    <a:pt x="31528" y="484636"/>
                    <a:pt x="23241" y="485969"/>
                  </a:cubicBezTo>
                  <a:cubicBezTo>
                    <a:pt x="22384" y="486160"/>
                    <a:pt x="21527" y="486160"/>
                    <a:pt x="20765" y="486160"/>
                  </a:cubicBezTo>
                  <a:cubicBezTo>
                    <a:pt x="13430" y="486160"/>
                    <a:pt x="6953" y="480921"/>
                    <a:pt x="5715" y="473396"/>
                  </a:cubicBezTo>
                  <a:close/>
                  <a:moveTo>
                    <a:pt x="0" y="410627"/>
                  </a:moveTo>
                  <a:cubicBezTo>
                    <a:pt x="0" y="402245"/>
                    <a:pt x="6668" y="395387"/>
                    <a:pt x="15050" y="395196"/>
                  </a:cubicBezTo>
                  <a:cubicBezTo>
                    <a:pt x="23527" y="395196"/>
                    <a:pt x="30385" y="401864"/>
                    <a:pt x="30480" y="410246"/>
                  </a:cubicBezTo>
                  <a:cubicBezTo>
                    <a:pt x="30671" y="418628"/>
                    <a:pt x="23813" y="425581"/>
                    <a:pt x="15431" y="425676"/>
                  </a:cubicBezTo>
                  <a:cubicBezTo>
                    <a:pt x="6858" y="425676"/>
                    <a:pt x="95" y="419009"/>
                    <a:pt x="0" y="410627"/>
                  </a:cubicBezTo>
                  <a:close/>
                  <a:moveTo>
                    <a:pt x="17050" y="364812"/>
                  </a:moveTo>
                  <a:cubicBezTo>
                    <a:pt x="8763" y="363573"/>
                    <a:pt x="2953" y="355858"/>
                    <a:pt x="4191" y="347571"/>
                  </a:cubicBezTo>
                  <a:cubicBezTo>
                    <a:pt x="5334" y="339189"/>
                    <a:pt x="13145" y="333379"/>
                    <a:pt x="21431" y="334617"/>
                  </a:cubicBezTo>
                  <a:cubicBezTo>
                    <a:pt x="29813" y="335855"/>
                    <a:pt x="35528" y="343571"/>
                    <a:pt x="34385" y="351953"/>
                  </a:cubicBezTo>
                  <a:cubicBezTo>
                    <a:pt x="33242" y="359477"/>
                    <a:pt x="26765" y="365002"/>
                    <a:pt x="19336" y="365002"/>
                  </a:cubicBezTo>
                  <a:cubicBezTo>
                    <a:pt x="18669" y="365002"/>
                    <a:pt x="17907" y="365002"/>
                    <a:pt x="17145" y="364812"/>
                  </a:cubicBezTo>
                  <a:close/>
                  <a:moveTo>
                    <a:pt x="28099" y="304899"/>
                  </a:moveTo>
                  <a:cubicBezTo>
                    <a:pt x="20098" y="302423"/>
                    <a:pt x="15526" y="293850"/>
                    <a:pt x="18002" y="285849"/>
                  </a:cubicBezTo>
                  <a:cubicBezTo>
                    <a:pt x="20479" y="277753"/>
                    <a:pt x="29051" y="273276"/>
                    <a:pt x="37052" y="275753"/>
                  </a:cubicBezTo>
                  <a:cubicBezTo>
                    <a:pt x="45148" y="278229"/>
                    <a:pt x="49625" y="286706"/>
                    <a:pt x="47149" y="294803"/>
                  </a:cubicBezTo>
                  <a:cubicBezTo>
                    <a:pt x="45148" y="301375"/>
                    <a:pt x="39148" y="305566"/>
                    <a:pt x="32576" y="305566"/>
                  </a:cubicBezTo>
                  <a:cubicBezTo>
                    <a:pt x="31147" y="305566"/>
                    <a:pt x="29623" y="305375"/>
                    <a:pt x="28099" y="304899"/>
                  </a:cubicBezTo>
                  <a:close/>
                  <a:moveTo>
                    <a:pt x="48387" y="247368"/>
                  </a:moveTo>
                  <a:cubicBezTo>
                    <a:pt x="40862" y="243749"/>
                    <a:pt x="37719" y="234605"/>
                    <a:pt x="41434" y="226985"/>
                  </a:cubicBezTo>
                  <a:cubicBezTo>
                    <a:pt x="45148" y="219460"/>
                    <a:pt x="54293" y="216412"/>
                    <a:pt x="61817" y="220031"/>
                  </a:cubicBezTo>
                  <a:cubicBezTo>
                    <a:pt x="69342" y="223746"/>
                    <a:pt x="72485" y="232890"/>
                    <a:pt x="68771" y="240415"/>
                  </a:cubicBezTo>
                  <a:cubicBezTo>
                    <a:pt x="66104" y="245844"/>
                    <a:pt x="60674" y="248987"/>
                    <a:pt x="55055" y="248987"/>
                  </a:cubicBezTo>
                  <a:cubicBezTo>
                    <a:pt x="52864" y="248987"/>
                    <a:pt x="50578" y="248416"/>
                    <a:pt x="48387" y="247368"/>
                  </a:cubicBezTo>
                  <a:close/>
                  <a:moveTo>
                    <a:pt x="77438" y="193838"/>
                  </a:moveTo>
                  <a:cubicBezTo>
                    <a:pt x="70580" y="188980"/>
                    <a:pt x="68866" y="179550"/>
                    <a:pt x="73724" y="172597"/>
                  </a:cubicBezTo>
                  <a:cubicBezTo>
                    <a:pt x="78581" y="165739"/>
                    <a:pt x="88106" y="164025"/>
                    <a:pt x="94964" y="168977"/>
                  </a:cubicBezTo>
                  <a:cubicBezTo>
                    <a:pt x="101822" y="173740"/>
                    <a:pt x="103537" y="183265"/>
                    <a:pt x="98679" y="190123"/>
                  </a:cubicBezTo>
                  <a:cubicBezTo>
                    <a:pt x="95726" y="194409"/>
                    <a:pt x="90964" y="196600"/>
                    <a:pt x="86201" y="196600"/>
                  </a:cubicBezTo>
                  <a:cubicBezTo>
                    <a:pt x="83153" y="196600"/>
                    <a:pt x="80105" y="195743"/>
                    <a:pt x="77438" y="193838"/>
                  </a:cubicBezTo>
                  <a:close/>
                  <a:moveTo>
                    <a:pt x="114395" y="145355"/>
                  </a:moveTo>
                  <a:cubicBezTo>
                    <a:pt x="108299" y="139450"/>
                    <a:pt x="108109" y="129925"/>
                    <a:pt x="114014" y="123829"/>
                  </a:cubicBezTo>
                  <a:cubicBezTo>
                    <a:pt x="119920" y="117828"/>
                    <a:pt x="129540" y="117638"/>
                    <a:pt x="135541" y="123448"/>
                  </a:cubicBezTo>
                  <a:cubicBezTo>
                    <a:pt x="141637" y="129354"/>
                    <a:pt x="141827" y="138974"/>
                    <a:pt x="135922" y="144975"/>
                  </a:cubicBezTo>
                  <a:cubicBezTo>
                    <a:pt x="132969" y="148118"/>
                    <a:pt x="128873" y="149642"/>
                    <a:pt x="124968" y="149642"/>
                  </a:cubicBezTo>
                  <a:cubicBezTo>
                    <a:pt x="121063" y="149642"/>
                    <a:pt x="117348" y="148308"/>
                    <a:pt x="114395" y="145355"/>
                  </a:cubicBezTo>
                  <a:close/>
                  <a:moveTo>
                    <a:pt x="158401" y="103255"/>
                  </a:moveTo>
                  <a:cubicBezTo>
                    <a:pt x="153353" y="96587"/>
                    <a:pt x="154686" y="86967"/>
                    <a:pt x="161354" y="81919"/>
                  </a:cubicBezTo>
                  <a:cubicBezTo>
                    <a:pt x="168021" y="76775"/>
                    <a:pt x="177641" y="78204"/>
                    <a:pt x="182690" y="84872"/>
                  </a:cubicBezTo>
                  <a:cubicBezTo>
                    <a:pt x="187833" y="91539"/>
                    <a:pt x="186500" y="101064"/>
                    <a:pt x="179832" y="106208"/>
                  </a:cubicBezTo>
                  <a:cubicBezTo>
                    <a:pt x="176975" y="108303"/>
                    <a:pt x="173831" y="109256"/>
                    <a:pt x="170593" y="109256"/>
                  </a:cubicBezTo>
                  <a:cubicBezTo>
                    <a:pt x="165926" y="109256"/>
                    <a:pt x="161449" y="107160"/>
                    <a:pt x="158401" y="103255"/>
                  </a:cubicBezTo>
                  <a:close/>
                  <a:moveTo>
                    <a:pt x="208407" y="68393"/>
                  </a:moveTo>
                  <a:cubicBezTo>
                    <a:pt x="204406" y="60964"/>
                    <a:pt x="207264" y="51725"/>
                    <a:pt x="214694" y="47724"/>
                  </a:cubicBezTo>
                  <a:cubicBezTo>
                    <a:pt x="222123" y="43724"/>
                    <a:pt x="231362" y="46581"/>
                    <a:pt x="235363" y="54011"/>
                  </a:cubicBezTo>
                  <a:cubicBezTo>
                    <a:pt x="239363" y="61440"/>
                    <a:pt x="236506" y="70679"/>
                    <a:pt x="229076" y="74680"/>
                  </a:cubicBezTo>
                  <a:cubicBezTo>
                    <a:pt x="226790" y="75918"/>
                    <a:pt x="224314" y="76490"/>
                    <a:pt x="221933" y="76490"/>
                  </a:cubicBezTo>
                  <a:cubicBezTo>
                    <a:pt x="216408" y="76490"/>
                    <a:pt x="211169" y="73537"/>
                    <a:pt x="208407" y="68393"/>
                  </a:cubicBezTo>
                  <a:close/>
                  <a:moveTo>
                    <a:pt x="263176" y="41723"/>
                  </a:moveTo>
                  <a:cubicBezTo>
                    <a:pt x="260318" y="33818"/>
                    <a:pt x="264509" y="25150"/>
                    <a:pt x="272510" y="22388"/>
                  </a:cubicBezTo>
                  <a:cubicBezTo>
                    <a:pt x="280416" y="19625"/>
                    <a:pt x="289084" y="23816"/>
                    <a:pt x="291846" y="31722"/>
                  </a:cubicBezTo>
                  <a:cubicBezTo>
                    <a:pt x="294704" y="39628"/>
                    <a:pt x="290513" y="48296"/>
                    <a:pt x="282512" y="51058"/>
                  </a:cubicBezTo>
                  <a:cubicBezTo>
                    <a:pt x="280892" y="51629"/>
                    <a:pt x="279178" y="52010"/>
                    <a:pt x="277559" y="52010"/>
                  </a:cubicBezTo>
                  <a:cubicBezTo>
                    <a:pt x="271272" y="52010"/>
                    <a:pt x="265367" y="48010"/>
                    <a:pt x="263176" y="41723"/>
                  </a:cubicBezTo>
                  <a:close/>
                  <a:moveTo>
                    <a:pt x="321469" y="24007"/>
                  </a:moveTo>
                  <a:cubicBezTo>
                    <a:pt x="319945" y="15815"/>
                    <a:pt x="325469" y="7814"/>
                    <a:pt x="333756" y="6290"/>
                  </a:cubicBezTo>
                  <a:cubicBezTo>
                    <a:pt x="342043" y="4766"/>
                    <a:pt x="349949" y="10291"/>
                    <a:pt x="351473" y="18578"/>
                  </a:cubicBezTo>
                  <a:cubicBezTo>
                    <a:pt x="352997" y="26864"/>
                    <a:pt x="347472" y="34770"/>
                    <a:pt x="339185" y="36294"/>
                  </a:cubicBezTo>
                  <a:cubicBezTo>
                    <a:pt x="338233" y="36485"/>
                    <a:pt x="337375" y="36485"/>
                    <a:pt x="336423" y="36485"/>
                  </a:cubicBezTo>
                  <a:cubicBezTo>
                    <a:pt x="329184" y="36485"/>
                    <a:pt x="322802" y="31341"/>
                    <a:pt x="321469" y="23912"/>
                  </a:cubicBezTo>
                  <a:close/>
                  <a:moveTo>
                    <a:pt x="381762" y="15625"/>
                  </a:moveTo>
                  <a:cubicBezTo>
                    <a:pt x="381572" y="7148"/>
                    <a:pt x="388239" y="194"/>
                    <a:pt x="396716" y="4"/>
                  </a:cubicBezTo>
                  <a:cubicBezTo>
                    <a:pt x="405098" y="-187"/>
                    <a:pt x="412147" y="6481"/>
                    <a:pt x="412242" y="14863"/>
                  </a:cubicBezTo>
                  <a:cubicBezTo>
                    <a:pt x="412433" y="23340"/>
                    <a:pt x="405765" y="30293"/>
                    <a:pt x="397383" y="30484"/>
                  </a:cubicBezTo>
                  <a:lnTo>
                    <a:pt x="397002" y="30484"/>
                  </a:lnTo>
                  <a:cubicBezTo>
                    <a:pt x="388811" y="30484"/>
                    <a:pt x="381953" y="23816"/>
                    <a:pt x="381762" y="1562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0" name="Forme libre : forme 9">
              <a:extLst>
                <a:ext uri="{FF2B5EF4-FFF2-40B4-BE49-F238E27FC236}">
                  <a16:creationId xmlns:a16="http://schemas.microsoft.com/office/drawing/2014/main" id="{B1824A12-4949-A35B-AD43-183C9184074F}"/>
                </a:ext>
              </a:extLst>
            </p:cNvPr>
            <p:cNvSpPr/>
            <p:nvPr/>
          </p:nvSpPr>
          <p:spPr>
            <a:xfrm>
              <a:off x="-6920032" y="2396429"/>
              <a:ext cx="340994" cy="651414"/>
            </a:xfrm>
            <a:custGeom>
              <a:avLst/>
              <a:gdLst>
                <a:gd name="connsiteX0" fmla="*/ 310515 w 340994"/>
                <a:gd name="connsiteY0" fmla="*/ 636270 h 651414"/>
                <a:gd name="connsiteX1" fmla="*/ 325755 w 340994"/>
                <a:gd name="connsiteY1" fmla="*/ 621030 h 651414"/>
                <a:gd name="connsiteX2" fmla="*/ 340995 w 340994"/>
                <a:gd name="connsiteY2" fmla="*/ 636270 h 651414"/>
                <a:gd name="connsiteX3" fmla="*/ 325755 w 340994"/>
                <a:gd name="connsiteY3" fmla="*/ 651415 h 651414"/>
                <a:gd name="connsiteX4" fmla="*/ 310515 w 340994"/>
                <a:gd name="connsiteY4" fmla="*/ 636270 h 651414"/>
                <a:gd name="connsiteX5" fmla="*/ 262319 w 340994"/>
                <a:gd name="connsiteY5" fmla="*/ 645223 h 651414"/>
                <a:gd name="connsiteX6" fmla="*/ 250317 w 340994"/>
                <a:gd name="connsiteY6" fmla="*/ 627317 h 651414"/>
                <a:gd name="connsiteX7" fmla="*/ 268224 w 340994"/>
                <a:gd name="connsiteY7" fmla="*/ 615315 h 651414"/>
                <a:gd name="connsiteX8" fmla="*/ 280225 w 340994"/>
                <a:gd name="connsiteY8" fmla="*/ 633222 h 651414"/>
                <a:gd name="connsiteX9" fmla="*/ 265271 w 340994"/>
                <a:gd name="connsiteY9" fmla="*/ 645509 h 651414"/>
                <a:gd name="connsiteX10" fmla="*/ 262319 w 340994"/>
                <a:gd name="connsiteY10" fmla="*/ 645223 h 651414"/>
                <a:gd name="connsiteX11" fmla="*/ 201168 w 340994"/>
                <a:gd name="connsiteY11" fmla="*/ 626745 h 651414"/>
                <a:gd name="connsiteX12" fmla="*/ 192977 w 340994"/>
                <a:gd name="connsiteY12" fmla="*/ 606743 h 651414"/>
                <a:gd name="connsiteX13" fmla="*/ 212884 w 340994"/>
                <a:gd name="connsiteY13" fmla="*/ 598551 h 651414"/>
                <a:gd name="connsiteX14" fmla="*/ 221075 w 340994"/>
                <a:gd name="connsiteY14" fmla="*/ 618458 h 651414"/>
                <a:gd name="connsiteX15" fmla="*/ 206978 w 340994"/>
                <a:gd name="connsiteY15" fmla="*/ 627888 h 651414"/>
                <a:gd name="connsiteX16" fmla="*/ 201168 w 340994"/>
                <a:gd name="connsiteY16" fmla="*/ 626745 h 651414"/>
                <a:gd name="connsiteX17" fmla="*/ 144875 w 340994"/>
                <a:gd name="connsiteY17" fmla="*/ 596551 h 651414"/>
                <a:gd name="connsiteX18" fmla="*/ 140684 w 340994"/>
                <a:gd name="connsiteY18" fmla="*/ 575405 h 651414"/>
                <a:gd name="connsiteX19" fmla="*/ 161830 w 340994"/>
                <a:gd name="connsiteY19" fmla="*/ 571214 h 651414"/>
                <a:gd name="connsiteX20" fmla="*/ 166021 w 340994"/>
                <a:gd name="connsiteY20" fmla="*/ 592360 h 651414"/>
                <a:gd name="connsiteX21" fmla="*/ 153353 w 340994"/>
                <a:gd name="connsiteY21" fmla="*/ 599122 h 651414"/>
                <a:gd name="connsiteX22" fmla="*/ 144875 w 340994"/>
                <a:gd name="connsiteY22" fmla="*/ 596551 h 651414"/>
                <a:gd name="connsiteX23" fmla="*/ 95536 w 340994"/>
                <a:gd name="connsiteY23" fmla="*/ 556070 h 651414"/>
                <a:gd name="connsiteX24" fmla="*/ 95536 w 340994"/>
                <a:gd name="connsiteY24" fmla="*/ 534543 h 651414"/>
                <a:gd name="connsiteX25" fmla="*/ 117062 w 340994"/>
                <a:gd name="connsiteY25" fmla="*/ 534543 h 651414"/>
                <a:gd name="connsiteX26" fmla="*/ 117062 w 340994"/>
                <a:gd name="connsiteY26" fmla="*/ 556070 h 651414"/>
                <a:gd name="connsiteX27" fmla="*/ 106204 w 340994"/>
                <a:gd name="connsiteY27" fmla="*/ 560546 h 651414"/>
                <a:gd name="connsiteX28" fmla="*/ 95441 w 340994"/>
                <a:gd name="connsiteY28" fmla="*/ 556165 h 651414"/>
                <a:gd name="connsiteX29" fmla="*/ 54959 w 340994"/>
                <a:gd name="connsiteY29" fmla="*/ 506730 h 651414"/>
                <a:gd name="connsiteX30" fmla="*/ 59150 w 340994"/>
                <a:gd name="connsiteY30" fmla="*/ 485584 h 651414"/>
                <a:gd name="connsiteX31" fmla="*/ 80296 w 340994"/>
                <a:gd name="connsiteY31" fmla="*/ 489775 h 651414"/>
                <a:gd name="connsiteX32" fmla="*/ 76105 w 340994"/>
                <a:gd name="connsiteY32" fmla="*/ 510921 h 651414"/>
                <a:gd name="connsiteX33" fmla="*/ 67627 w 340994"/>
                <a:gd name="connsiteY33" fmla="*/ 513397 h 651414"/>
                <a:gd name="connsiteX34" fmla="*/ 54864 w 340994"/>
                <a:gd name="connsiteY34" fmla="*/ 506730 h 651414"/>
                <a:gd name="connsiteX35" fmla="*/ 24860 w 340994"/>
                <a:gd name="connsiteY35" fmla="*/ 450437 h 651414"/>
                <a:gd name="connsiteX36" fmla="*/ 33052 w 340994"/>
                <a:gd name="connsiteY36" fmla="*/ 430530 h 651414"/>
                <a:gd name="connsiteX37" fmla="*/ 52959 w 340994"/>
                <a:gd name="connsiteY37" fmla="*/ 438721 h 651414"/>
                <a:gd name="connsiteX38" fmla="*/ 44768 w 340994"/>
                <a:gd name="connsiteY38" fmla="*/ 458629 h 651414"/>
                <a:gd name="connsiteX39" fmla="*/ 38862 w 340994"/>
                <a:gd name="connsiteY39" fmla="*/ 459867 h 651414"/>
                <a:gd name="connsiteX40" fmla="*/ 24860 w 340994"/>
                <a:gd name="connsiteY40" fmla="*/ 450437 h 651414"/>
                <a:gd name="connsiteX41" fmla="*/ 6286 w 340994"/>
                <a:gd name="connsiteY41" fmla="*/ 389382 h 651414"/>
                <a:gd name="connsiteX42" fmla="*/ 18288 w 340994"/>
                <a:gd name="connsiteY42" fmla="*/ 371475 h 651414"/>
                <a:gd name="connsiteX43" fmla="*/ 36195 w 340994"/>
                <a:gd name="connsiteY43" fmla="*/ 383476 h 651414"/>
                <a:gd name="connsiteX44" fmla="*/ 24194 w 340994"/>
                <a:gd name="connsiteY44" fmla="*/ 401384 h 651414"/>
                <a:gd name="connsiteX45" fmla="*/ 21241 w 340994"/>
                <a:gd name="connsiteY45" fmla="*/ 401669 h 651414"/>
                <a:gd name="connsiteX46" fmla="*/ 6286 w 340994"/>
                <a:gd name="connsiteY46" fmla="*/ 389382 h 651414"/>
                <a:gd name="connsiteX47" fmla="*/ 0 w 340994"/>
                <a:gd name="connsiteY47" fmla="*/ 325850 h 651414"/>
                <a:gd name="connsiteX48" fmla="*/ 15240 w 340994"/>
                <a:gd name="connsiteY48" fmla="*/ 310610 h 651414"/>
                <a:gd name="connsiteX49" fmla="*/ 30480 w 340994"/>
                <a:gd name="connsiteY49" fmla="*/ 325850 h 651414"/>
                <a:gd name="connsiteX50" fmla="*/ 15240 w 340994"/>
                <a:gd name="connsiteY50" fmla="*/ 341090 h 651414"/>
                <a:gd name="connsiteX51" fmla="*/ 0 w 340994"/>
                <a:gd name="connsiteY51" fmla="*/ 325850 h 651414"/>
                <a:gd name="connsiteX52" fmla="*/ 18097 w 340994"/>
                <a:gd name="connsiteY52" fmla="*/ 280321 h 651414"/>
                <a:gd name="connsiteX53" fmla="*/ 6096 w 340994"/>
                <a:gd name="connsiteY53" fmla="*/ 262414 h 651414"/>
                <a:gd name="connsiteX54" fmla="*/ 24003 w 340994"/>
                <a:gd name="connsiteY54" fmla="*/ 250412 h 651414"/>
                <a:gd name="connsiteX55" fmla="*/ 36004 w 340994"/>
                <a:gd name="connsiteY55" fmla="*/ 268319 h 651414"/>
                <a:gd name="connsiteX56" fmla="*/ 21050 w 340994"/>
                <a:gd name="connsiteY56" fmla="*/ 280702 h 651414"/>
                <a:gd name="connsiteX57" fmla="*/ 18097 w 340994"/>
                <a:gd name="connsiteY57" fmla="*/ 280416 h 651414"/>
                <a:gd name="connsiteX58" fmla="*/ 32766 w 340994"/>
                <a:gd name="connsiteY58" fmla="*/ 221171 h 651414"/>
                <a:gd name="connsiteX59" fmla="*/ 24575 w 340994"/>
                <a:gd name="connsiteY59" fmla="*/ 201263 h 651414"/>
                <a:gd name="connsiteX60" fmla="*/ 44482 w 340994"/>
                <a:gd name="connsiteY60" fmla="*/ 192976 h 651414"/>
                <a:gd name="connsiteX61" fmla="*/ 52673 w 340994"/>
                <a:gd name="connsiteY61" fmla="*/ 212884 h 651414"/>
                <a:gd name="connsiteX62" fmla="*/ 38576 w 340994"/>
                <a:gd name="connsiteY62" fmla="*/ 222313 h 651414"/>
                <a:gd name="connsiteX63" fmla="*/ 32766 w 340994"/>
                <a:gd name="connsiteY63" fmla="*/ 221171 h 651414"/>
                <a:gd name="connsiteX64" fmla="*/ 58864 w 340994"/>
                <a:gd name="connsiteY64" fmla="*/ 166116 h 651414"/>
                <a:gd name="connsiteX65" fmla="*/ 54578 w 340994"/>
                <a:gd name="connsiteY65" fmla="*/ 144971 h 651414"/>
                <a:gd name="connsiteX66" fmla="*/ 75724 w 340994"/>
                <a:gd name="connsiteY66" fmla="*/ 140684 h 651414"/>
                <a:gd name="connsiteX67" fmla="*/ 79915 w 340994"/>
                <a:gd name="connsiteY67" fmla="*/ 161830 h 651414"/>
                <a:gd name="connsiteX68" fmla="*/ 67246 w 340994"/>
                <a:gd name="connsiteY68" fmla="*/ 168592 h 651414"/>
                <a:gd name="connsiteX69" fmla="*/ 58769 w 340994"/>
                <a:gd name="connsiteY69" fmla="*/ 166021 h 651414"/>
                <a:gd name="connsiteX70" fmla="*/ 95155 w 340994"/>
                <a:gd name="connsiteY70" fmla="*/ 117158 h 651414"/>
                <a:gd name="connsiteX71" fmla="*/ 95155 w 340994"/>
                <a:gd name="connsiteY71" fmla="*/ 95631 h 651414"/>
                <a:gd name="connsiteX72" fmla="*/ 116681 w 340994"/>
                <a:gd name="connsiteY72" fmla="*/ 95631 h 651414"/>
                <a:gd name="connsiteX73" fmla="*/ 116681 w 340994"/>
                <a:gd name="connsiteY73" fmla="*/ 117158 h 651414"/>
                <a:gd name="connsiteX74" fmla="*/ 105823 w 340994"/>
                <a:gd name="connsiteY74" fmla="*/ 121634 h 651414"/>
                <a:gd name="connsiteX75" fmla="*/ 95059 w 340994"/>
                <a:gd name="connsiteY75" fmla="*/ 117253 h 651414"/>
                <a:gd name="connsiteX76" fmla="*/ 140208 w 340994"/>
                <a:gd name="connsiteY76" fmla="*/ 76200 h 651414"/>
                <a:gd name="connsiteX77" fmla="*/ 144399 w 340994"/>
                <a:gd name="connsiteY77" fmla="*/ 55054 h 651414"/>
                <a:gd name="connsiteX78" fmla="*/ 165544 w 340994"/>
                <a:gd name="connsiteY78" fmla="*/ 59246 h 651414"/>
                <a:gd name="connsiteX79" fmla="*/ 161449 w 340994"/>
                <a:gd name="connsiteY79" fmla="*/ 80391 h 651414"/>
                <a:gd name="connsiteX80" fmla="*/ 152876 w 340994"/>
                <a:gd name="connsiteY80" fmla="*/ 82963 h 651414"/>
                <a:gd name="connsiteX81" fmla="*/ 140208 w 340994"/>
                <a:gd name="connsiteY81" fmla="*/ 76295 h 651414"/>
                <a:gd name="connsiteX82" fmla="*/ 192405 w 340994"/>
                <a:gd name="connsiteY82" fmla="*/ 44767 h 651414"/>
                <a:gd name="connsiteX83" fmla="*/ 200597 w 340994"/>
                <a:gd name="connsiteY83" fmla="*/ 24860 h 651414"/>
                <a:gd name="connsiteX84" fmla="*/ 220504 w 340994"/>
                <a:gd name="connsiteY84" fmla="*/ 33052 h 651414"/>
                <a:gd name="connsiteX85" fmla="*/ 212312 w 340994"/>
                <a:gd name="connsiteY85" fmla="*/ 53054 h 651414"/>
                <a:gd name="connsiteX86" fmla="*/ 206407 w 340994"/>
                <a:gd name="connsiteY86" fmla="*/ 54197 h 651414"/>
                <a:gd name="connsiteX87" fmla="*/ 192310 w 340994"/>
                <a:gd name="connsiteY87" fmla="*/ 44863 h 651414"/>
                <a:gd name="connsiteX88" fmla="*/ 249746 w 340994"/>
                <a:gd name="connsiteY88" fmla="*/ 24193 h 651414"/>
                <a:gd name="connsiteX89" fmla="*/ 261747 w 340994"/>
                <a:gd name="connsiteY89" fmla="*/ 6191 h 651414"/>
                <a:gd name="connsiteX90" fmla="*/ 279749 w 340994"/>
                <a:gd name="connsiteY90" fmla="*/ 18193 h 651414"/>
                <a:gd name="connsiteX91" fmla="*/ 267748 w 340994"/>
                <a:gd name="connsiteY91" fmla="*/ 36100 h 651414"/>
                <a:gd name="connsiteX92" fmla="*/ 264795 w 340994"/>
                <a:gd name="connsiteY92" fmla="*/ 36385 h 651414"/>
                <a:gd name="connsiteX93" fmla="*/ 249841 w 340994"/>
                <a:gd name="connsiteY93" fmla="*/ 24193 h 651414"/>
                <a:gd name="connsiteX94" fmla="*/ 310039 w 340994"/>
                <a:gd name="connsiteY94" fmla="*/ 15240 h 651414"/>
                <a:gd name="connsiteX95" fmla="*/ 325279 w 340994"/>
                <a:gd name="connsiteY95" fmla="*/ 0 h 651414"/>
                <a:gd name="connsiteX96" fmla="*/ 340519 w 340994"/>
                <a:gd name="connsiteY96" fmla="*/ 15145 h 651414"/>
                <a:gd name="connsiteX97" fmla="*/ 325279 w 340994"/>
                <a:gd name="connsiteY97" fmla="*/ 30480 h 651414"/>
                <a:gd name="connsiteX98" fmla="*/ 310039 w 340994"/>
                <a:gd name="connsiteY98" fmla="*/ 15240 h 6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40994" h="651414">
                  <a:moveTo>
                    <a:pt x="310515" y="636270"/>
                  </a:moveTo>
                  <a:cubicBezTo>
                    <a:pt x="310515" y="627793"/>
                    <a:pt x="317373" y="621030"/>
                    <a:pt x="325755" y="621030"/>
                  </a:cubicBezTo>
                  <a:cubicBezTo>
                    <a:pt x="334137" y="621030"/>
                    <a:pt x="340995" y="627793"/>
                    <a:pt x="340995" y="636270"/>
                  </a:cubicBezTo>
                  <a:cubicBezTo>
                    <a:pt x="340995" y="644747"/>
                    <a:pt x="334232" y="651415"/>
                    <a:pt x="325755" y="651415"/>
                  </a:cubicBezTo>
                  <a:cubicBezTo>
                    <a:pt x="317278" y="651415"/>
                    <a:pt x="310515" y="644652"/>
                    <a:pt x="310515" y="636270"/>
                  </a:cubicBezTo>
                  <a:close/>
                  <a:moveTo>
                    <a:pt x="262319" y="645223"/>
                  </a:moveTo>
                  <a:cubicBezTo>
                    <a:pt x="254032" y="643604"/>
                    <a:pt x="248698" y="635603"/>
                    <a:pt x="250317" y="627317"/>
                  </a:cubicBezTo>
                  <a:cubicBezTo>
                    <a:pt x="252031" y="619125"/>
                    <a:pt x="260033" y="613791"/>
                    <a:pt x="268224" y="615315"/>
                  </a:cubicBezTo>
                  <a:cubicBezTo>
                    <a:pt x="276511" y="616934"/>
                    <a:pt x="281845" y="624935"/>
                    <a:pt x="280225" y="633222"/>
                  </a:cubicBezTo>
                  <a:cubicBezTo>
                    <a:pt x="278797" y="640461"/>
                    <a:pt x="272415" y="645509"/>
                    <a:pt x="265271" y="645509"/>
                  </a:cubicBezTo>
                  <a:cubicBezTo>
                    <a:pt x="264319" y="645509"/>
                    <a:pt x="263271" y="645509"/>
                    <a:pt x="262319" y="645223"/>
                  </a:cubicBezTo>
                  <a:close/>
                  <a:moveTo>
                    <a:pt x="201168" y="626745"/>
                  </a:moveTo>
                  <a:cubicBezTo>
                    <a:pt x="193358" y="623506"/>
                    <a:pt x="189643" y="614553"/>
                    <a:pt x="192977" y="606743"/>
                  </a:cubicBezTo>
                  <a:cubicBezTo>
                    <a:pt x="196215" y="598932"/>
                    <a:pt x="205073" y="595313"/>
                    <a:pt x="212884" y="598551"/>
                  </a:cubicBezTo>
                  <a:cubicBezTo>
                    <a:pt x="220694" y="601789"/>
                    <a:pt x="224314" y="610648"/>
                    <a:pt x="221075" y="618458"/>
                  </a:cubicBezTo>
                  <a:cubicBezTo>
                    <a:pt x="218599" y="624364"/>
                    <a:pt x="212979" y="627888"/>
                    <a:pt x="206978" y="627888"/>
                  </a:cubicBezTo>
                  <a:cubicBezTo>
                    <a:pt x="205073" y="627888"/>
                    <a:pt x="203073" y="627507"/>
                    <a:pt x="201168" y="626745"/>
                  </a:cubicBezTo>
                  <a:close/>
                  <a:moveTo>
                    <a:pt x="144875" y="596551"/>
                  </a:moveTo>
                  <a:cubicBezTo>
                    <a:pt x="137827" y="591884"/>
                    <a:pt x="135922" y="582359"/>
                    <a:pt x="140684" y="575405"/>
                  </a:cubicBezTo>
                  <a:cubicBezTo>
                    <a:pt x="145352" y="568357"/>
                    <a:pt x="154877" y="566452"/>
                    <a:pt x="161830" y="571214"/>
                  </a:cubicBezTo>
                  <a:cubicBezTo>
                    <a:pt x="168878" y="575881"/>
                    <a:pt x="170783" y="585311"/>
                    <a:pt x="166021" y="592360"/>
                  </a:cubicBezTo>
                  <a:cubicBezTo>
                    <a:pt x="163163" y="596741"/>
                    <a:pt x="158305" y="599122"/>
                    <a:pt x="153353" y="599122"/>
                  </a:cubicBezTo>
                  <a:cubicBezTo>
                    <a:pt x="150495" y="599122"/>
                    <a:pt x="147447" y="598265"/>
                    <a:pt x="144875" y="596551"/>
                  </a:cubicBezTo>
                  <a:close/>
                  <a:moveTo>
                    <a:pt x="95536" y="556070"/>
                  </a:moveTo>
                  <a:cubicBezTo>
                    <a:pt x="89535" y="550164"/>
                    <a:pt x="89535" y="540448"/>
                    <a:pt x="95536" y="534543"/>
                  </a:cubicBezTo>
                  <a:cubicBezTo>
                    <a:pt x="101441" y="528638"/>
                    <a:pt x="111062" y="528638"/>
                    <a:pt x="117062" y="534543"/>
                  </a:cubicBezTo>
                  <a:cubicBezTo>
                    <a:pt x="122968" y="540448"/>
                    <a:pt x="122968" y="550069"/>
                    <a:pt x="117062" y="556070"/>
                  </a:cubicBezTo>
                  <a:cubicBezTo>
                    <a:pt x="114014" y="559118"/>
                    <a:pt x="110109" y="560546"/>
                    <a:pt x="106204" y="560546"/>
                  </a:cubicBezTo>
                  <a:cubicBezTo>
                    <a:pt x="102299" y="560546"/>
                    <a:pt x="98393" y="559118"/>
                    <a:pt x="95441" y="556165"/>
                  </a:cubicBezTo>
                  <a:close/>
                  <a:moveTo>
                    <a:pt x="54959" y="506730"/>
                  </a:moveTo>
                  <a:cubicBezTo>
                    <a:pt x="50292" y="499681"/>
                    <a:pt x="52197" y="490252"/>
                    <a:pt x="59150" y="485584"/>
                  </a:cubicBezTo>
                  <a:cubicBezTo>
                    <a:pt x="66199" y="480917"/>
                    <a:pt x="75629" y="482727"/>
                    <a:pt x="80296" y="489775"/>
                  </a:cubicBezTo>
                  <a:cubicBezTo>
                    <a:pt x="84963" y="496824"/>
                    <a:pt x="83153" y="506254"/>
                    <a:pt x="76105" y="510921"/>
                  </a:cubicBezTo>
                  <a:cubicBezTo>
                    <a:pt x="73533" y="512635"/>
                    <a:pt x="70580" y="513397"/>
                    <a:pt x="67627" y="513397"/>
                  </a:cubicBezTo>
                  <a:cubicBezTo>
                    <a:pt x="62770" y="513397"/>
                    <a:pt x="57912" y="511016"/>
                    <a:pt x="54864" y="506730"/>
                  </a:cubicBezTo>
                  <a:close/>
                  <a:moveTo>
                    <a:pt x="24860" y="450437"/>
                  </a:moveTo>
                  <a:cubicBezTo>
                    <a:pt x="21622" y="442627"/>
                    <a:pt x="25336" y="433768"/>
                    <a:pt x="33052" y="430530"/>
                  </a:cubicBezTo>
                  <a:cubicBezTo>
                    <a:pt x="40767" y="427292"/>
                    <a:pt x="49720" y="431006"/>
                    <a:pt x="52959" y="438721"/>
                  </a:cubicBezTo>
                  <a:cubicBezTo>
                    <a:pt x="56197" y="446437"/>
                    <a:pt x="52483" y="455390"/>
                    <a:pt x="44768" y="458629"/>
                  </a:cubicBezTo>
                  <a:cubicBezTo>
                    <a:pt x="42863" y="459486"/>
                    <a:pt x="40862" y="459867"/>
                    <a:pt x="38862" y="459867"/>
                  </a:cubicBezTo>
                  <a:cubicBezTo>
                    <a:pt x="32957" y="459867"/>
                    <a:pt x="27241" y="456247"/>
                    <a:pt x="24860" y="450437"/>
                  </a:cubicBezTo>
                  <a:close/>
                  <a:moveTo>
                    <a:pt x="6286" y="389382"/>
                  </a:moveTo>
                  <a:cubicBezTo>
                    <a:pt x="4667" y="381095"/>
                    <a:pt x="10001" y="373094"/>
                    <a:pt x="18288" y="371475"/>
                  </a:cubicBezTo>
                  <a:cubicBezTo>
                    <a:pt x="26575" y="369760"/>
                    <a:pt x="34576" y="375190"/>
                    <a:pt x="36195" y="383476"/>
                  </a:cubicBezTo>
                  <a:cubicBezTo>
                    <a:pt x="37909" y="391668"/>
                    <a:pt x="32576" y="399669"/>
                    <a:pt x="24194" y="401384"/>
                  </a:cubicBezTo>
                  <a:cubicBezTo>
                    <a:pt x="23241" y="401574"/>
                    <a:pt x="22193" y="401669"/>
                    <a:pt x="21241" y="401669"/>
                  </a:cubicBezTo>
                  <a:cubicBezTo>
                    <a:pt x="14192" y="401669"/>
                    <a:pt x="7715" y="396621"/>
                    <a:pt x="6286" y="389382"/>
                  </a:cubicBezTo>
                  <a:close/>
                  <a:moveTo>
                    <a:pt x="0" y="325850"/>
                  </a:moveTo>
                  <a:cubicBezTo>
                    <a:pt x="0" y="317468"/>
                    <a:pt x="6763" y="310610"/>
                    <a:pt x="15240" y="310610"/>
                  </a:cubicBezTo>
                  <a:cubicBezTo>
                    <a:pt x="23717" y="310610"/>
                    <a:pt x="30480" y="317373"/>
                    <a:pt x="30480" y="325850"/>
                  </a:cubicBezTo>
                  <a:cubicBezTo>
                    <a:pt x="30480" y="334327"/>
                    <a:pt x="23717" y="341090"/>
                    <a:pt x="15240" y="341090"/>
                  </a:cubicBezTo>
                  <a:cubicBezTo>
                    <a:pt x="6763" y="341090"/>
                    <a:pt x="0" y="334327"/>
                    <a:pt x="0" y="325850"/>
                  </a:cubicBezTo>
                  <a:close/>
                  <a:moveTo>
                    <a:pt x="18097" y="280321"/>
                  </a:moveTo>
                  <a:cubicBezTo>
                    <a:pt x="9906" y="278606"/>
                    <a:pt x="4477" y="270605"/>
                    <a:pt x="6096" y="262414"/>
                  </a:cubicBezTo>
                  <a:cubicBezTo>
                    <a:pt x="7715" y="254222"/>
                    <a:pt x="15716" y="248793"/>
                    <a:pt x="24003" y="250412"/>
                  </a:cubicBezTo>
                  <a:cubicBezTo>
                    <a:pt x="32195" y="252127"/>
                    <a:pt x="37528" y="260128"/>
                    <a:pt x="36004" y="268319"/>
                  </a:cubicBezTo>
                  <a:cubicBezTo>
                    <a:pt x="34576" y="275558"/>
                    <a:pt x="28194" y="280702"/>
                    <a:pt x="21050" y="280702"/>
                  </a:cubicBezTo>
                  <a:cubicBezTo>
                    <a:pt x="20098" y="280702"/>
                    <a:pt x="19050" y="280511"/>
                    <a:pt x="18097" y="280416"/>
                  </a:cubicBezTo>
                  <a:close/>
                  <a:moveTo>
                    <a:pt x="32766" y="221171"/>
                  </a:moveTo>
                  <a:cubicBezTo>
                    <a:pt x="24955" y="217932"/>
                    <a:pt x="21336" y="209074"/>
                    <a:pt x="24575" y="201263"/>
                  </a:cubicBezTo>
                  <a:cubicBezTo>
                    <a:pt x="27813" y="193453"/>
                    <a:pt x="36671" y="189738"/>
                    <a:pt x="44482" y="192976"/>
                  </a:cubicBezTo>
                  <a:cubicBezTo>
                    <a:pt x="52292" y="196215"/>
                    <a:pt x="56007" y="205073"/>
                    <a:pt x="52673" y="212884"/>
                  </a:cubicBezTo>
                  <a:cubicBezTo>
                    <a:pt x="50292" y="218789"/>
                    <a:pt x="44577" y="222313"/>
                    <a:pt x="38576" y="222313"/>
                  </a:cubicBezTo>
                  <a:cubicBezTo>
                    <a:pt x="36671" y="222313"/>
                    <a:pt x="34671" y="221933"/>
                    <a:pt x="32766" y="221171"/>
                  </a:cubicBezTo>
                  <a:close/>
                  <a:moveTo>
                    <a:pt x="58864" y="166116"/>
                  </a:moveTo>
                  <a:cubicBezTo>
                    <a:pt x="51816" y="161449"/>
                    <a:pt x="49911" y="151924"/>
                    <a:pt x="54578" y="144971"/>
                  </a:cubicBezTo>
                  <a:cubicBezTo>
                    <a:pt x="59341" y="137922"/>
                    <a:pt x="68770" y="136017"/>
                    <a:pt x="75724" y="140684"/>
                  </a:cubicBezTo>
                  <a:cubicBezTo>
                    <a:pt x="82772" y="145447"/>
                    <a:pt x="84582" y="154876"/>
                    <a:pt x="79915" y="161830"/>
                  </a:cubicBezTo>
                  <a:cubicBezTo>
                    <a:pt x="76962" y="166211"/>
                    <a:pt x="72104" y="168592"/>
                    <a:pt x="67246" y="168592"/>
                  </a:cubicBezTo>
                  <a:cubicBezTo>
                    <a:pt x="64294" y="168592"/>
                    <a:pt x="61341" y="167735"/>
                    <a:pt x="58769" y="166021"/>
                  </a:cubicBezTo>
                  <a:close/>
                  <a:moveTo>
                    <a:pt x="95155" y="117158"/>
                  </a:moveTo>
                  <a:cubicBezTo>
                    <a:pt x="89154" y="111252"/>
                    <a:pt x="89154" y="101537"/>
                    <a:pt x="95155" y="95631"/>
                  </a:cubicBezTo>
                  <a:cubicBezTo>
                    <a:pt x="101060" y="89725"/>
                    <a:pt x="110776" y="89630"/>
                    <a:pt x="116681" y="95631"/>
                  </a:cubicBezTo>
                  <a:cubicBezTo>
                    <a:pt x="122587" y="101537"/>
                    <a:pt x="122587" y="111252"/>
                    <a:pt x="116681" y="117158"/>
                  </a:cubicBezTo>
                  <a:cubicBezTo>
                    <a:pt x="113633" y="120110"/>
                    <a:pt x="109728" y="121634"/>
                    <a:pt x="105823" y="121634"/>
                  </a:cubicBezTo>
                  <a:cubicBezTo>
                    <a:pt x="101917" y="121634"/>
                    <a:pt x="98012" y="120110"/>
                    <a:pt x="95059" y="117253"/>
                  </a:cubicBezTo>
                  <a:close/>
                  <a:moveTo>
                    <a:pt x="140208" y="76200"/>
                  </a:moveTo>
                  <a:cubicBezTo>
                    <a:pt x="135541" y="69151"/>
                    <a:pt x="137351" y="59722"/>
                    <a:pt x="144399" y="55054"/>
                  </a:cubicBezTo>
                  <a:cubicBezTo>
                    <a:pt x="151352" y="50387"/>
                    <a:pt x="160877" y="52197"/>
                    <a:pt x="165544" y="59246"/>
                  </a:cubicBezTo>
                  <a:cubicBezTo>
                    <a:pt x="170307" y="66199"/>
                    <a:pt x="168402" y="75724"/>
                    <a:pt x="161449" y="80391"/>
                  </a:cubicBezTo>
                  <a:cubicBezTo>
                    <a:pt x="158782" y="82105"/>
                    <a:pt x="155924" y="82963"/>
                    <a:pt x="152876" y="82963"/>
                  </a:cubicBezTo>
                  <a:cubicBezTo>
                    <a:pt x="148018" y="82963"/>
                    <a:pt x="143161" y="80581"/>
                    <a:pt x="140208" y="76295"/>
                  </a:cubicBezTo>
                  <a:close/>
                  <a:moveTo>
                    <a:pt x="192405" y="44767"/>
                  </a:moveTo>
                  <a:cubicBezTo>
                    <a:pt x="189167" y="36957"/>
                    <a:pt x="192881" y="28099"/>
                    <a:pt x="200597" y="24860"/>
                  </a:cubicBezTo>
                  <a:cubicBezTo>
                    <a:pt x="208407" y="21622"/>
                    <a:pt x="217265" y="25241"/>
                    <a:pt x="220504" y="33052"/>
                  </a:cubicBezTo>
                  <a:cubicBezTo>
                    <a:pt x="223742" y="40862"/>
                    <a:pt x="220123" y="49721"/>
                    <a:pt x="212312" y="53054"/>
                  </a:cubicBezTo>
                  <a:cubicBezTo>
                    <a:pt x="210312" y="53816"/>
                    <a:pt x="208312" y="54197"/>
                    <a:pt x="206407" y="54197"/>
                  </a:cubicBezTo>
                  <a:cubicBezTo>
                    <a:pt x="200406" y="54197"/>
                    <a:pt x="194786" y="50673"/>
                    <a:pt x="192310" y="44863"/>
                  </a:cubicBezTo>
                  <a:close/>
                  <a:moveTo>
                    <a:pt x="249746" y="24193"/>
                  </a:moveTo>
                  <a:cubicBezTo>
                    <a:pt x="248126" y="15907"/>
                    <a:pt x="253460" y="7906"/>
                    <a:pt x="261747" y="6191"/>
                  </a:cubicBezTo>
                  <a:cubicBezTo>
                    <a:pt x="270034" y="4572"/>
                    <a:pt x="278035" y="9906"/>
                    <a:pt x="279749" y="18193"/>
                  </a:cubicBezTo>
                  <a:cubicBezTo>
                    <a:pt x="281369" y="26479"/>
                    <a:pt x="276035" y="34480"/>
                    <a:pt x="267748" y="36100"/>
                  </a:cubicBezTo>
                  <a:cubicBezTo>
                    <a:pt x="266795" y="36290"/>
                    <a:pt x="265748" y="36385"/>
                    <a:pt x="264795" y="36385"/>
                  </a:cubicBezTo>
                  <a:cubicBezTo>
                    <a:pt x="257747" y="36385"/>
                    <a:pt x="251270" y="31433"/>
                    <a:pt x="249841" y="24193"/>
                  </a:cubicBezTo>
                  <a:close/>
                  <a:moveTo>
                    <a:pt x="310039" y="15240"/>
                  </a:moveTo>
                  <a:cubicBezTo>
                    <a:pt x="310039" y="6858"/>
                    <a:pt x="316801" y="0"/>
                    <a:pt x="325279" y="0"/>
                  </a:cubicBezTo>
                  <a:cubicBezTo>
                    <a:pt x="333661" y="0"/>
                    <a:pt x="340519" y="6763"/>
                    <a:pt x="340519" y="15145"/>
                  </a:cubicBezTo>
                  <a:cubicBezTo>
                    <a:pt x="340519" y="23527"/>
                    <a:pt x="333756" y="30385"/>
                    <a:pt x="325279" y="30480"/>
                  </a:cubicBezTo>
                  <a:cubicBezTo>
                    <a:pt x="316897" y="30480"/>
                    <a:pt x="310039" y="23622"/>
                    <a:pt x="310039" y="1524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1" name="Forme libre : forme 10">
              <a:extLst>
                <a:ext uri="{FF2B5EF4-FFF2-40B4-BE49-F238E27FC236}">
                  <a16:creationId xmlns:a16="http://schemas.microsoft.com/office/drawing/2014/main" id="{7C7605F8-ABF3-7D97-AB62-0D396F570A80}"/>
                </a:ext>
              </a:extLst>
            </p:cNvPr>
            <p:cNvSpPr/>
            <p:nvPr/>
          </p:nvSpPr>
          <p:spPr>
            <a:xfrm>
              <a:off x="-6838406" y="2477959"/>
              <a:ext cx="259369" cy="488350"/>
            </a:xfrm>
            <a:custGeom>
              <a:avLst/>
              <a:gdLst>
                <a:gd name="connsiteX0" fmla="*/ 228890 w 259369"/>
                <a:gd name="connsiteY0" fmla="*/ 473111 h 488350"/>
                <a:gd name="connsiteX1" fmla="*/ 244130 w 259369"/>
                <a:gd name="connsiteY1" fmla="*/ 457871 h 488350"/>
                <a:gd name="connsiteX2" fmla="*/ 259370 w 259369"/>
                <a:gd name="connsiteY2" fmla="*/ 473111 h 488350"/>
                <a:gd name="connsiteX3" fmla="*/ 244130 w 259369"/>
                <a:gd name="connsiteY3" fmla="*/ 488351 h 488350"/>
                <a:gd name="connsiteX4" fmla="*/ 228890 w 259369"/>
                <a:gd name="connsiteY4" fmla="*/ 473111 h 488350"/>
                <a:gd name="connsiteX5" fmla="*/ 181455 w 259369"/>
                <a:gd name="connsiteY5" fmla="*/ 480255 h 488350"/>
                <a:gd name="connsiteX6" fmla="*/ 170597 w 259369"/>
                <a:gd name="connsiteY6" fmla="*/ 461586 h 488350"/>
                <a:gd name="connsiteX7" fmla="*/ 189170 w 259369"/>
                <a:gd name="connsiteY7" fmla="*/ 450727 h 488350"/>
                <a:gd name="connsiteX8" fmla="*/ 200029 w 259369"/>
                <a:gd name="connsiteY8" fmla="*/ 469301 h 488350"/>
                <a:gd name="connsiteX9" fmla="*/ 185265 w 259369"/>
                <a:gd name="connsiteY9" fmla="*/ 480636 h 488350"/>
                <a:gd name="connsiteX10" fmla="*/ 181360 w 259369"/>
                <a:gd name="connsiteY10" fmla="*/ 480159 h 488350"/>
                <a:gd name="connsiteX11" fmla="*/ 122972 w 259369"/>
                <a:gd name="connsiteY11" fmla="*/ 456251 h 488350"/>
                <a:gd name="connsiteX12" fmla="*/ 117352 w 259369"/>
                <a:gd name="connsiteY12" fmla="*/ 435487 h 488350"/>
                <a:gd name="connsiteX13" fmla="*/ 138116 w 259369"/>
                <a:gd name="connsiteY13" fmla="*/ 429772 h 488350"/>
                <a:gd name="connsiteX14" fmla="*/ 143736 w 259369"/>
                <a:gd name="connsiteY14" fmla="*/ 450537 h 488350"/>
                <a:gd name="connsiteX15" fmla="*/ 130496 w 259369"/>
                <a:gd name="connsiteY15" fmla="*/ 458252 h 488350"/>
                <a:gd name="connsiteX16" fmla="*/ 122972 w 259369"/>
                <a:gd name="connsiteY16" fmla="*/ 456251 h 488350"/>
                <a:gd name="connsiteX17" fmla="*/ 72680 w 259369"/>
                <a:gd name="connsiteY17" fmla="*/ 417961 h 488350"/>
                <a:gd name="connsiteX18" fmla="*/ 72489 w 259369"/>
                <a:gd name="connsiteY18" fmla="*/ 396435 h 488350"/>
                <a:gd name="connsiteX19" fmla="*/ 94016 w 259369"/>
                <a:gd name="connsiteY19" fmla="*/ 396244 h 488350"/>
                <a:gd name="connsiteX20" fmla="*/ 94206 w 259369"/>
                <a:gd name="connsiteY20" fmla="*/ 417771 h 488350"/>
                <a:gd name="connsiteX21" fmla="*/ 83348 w 259369"/>
                <a:gd name="connsiteY21" fmla="*/ 422343 h 488350"/>
                <a:gd name="connsiteX22" fmla="*/ 72680 w 259369"/>
                <a:gd name="connsiteY22" fmla="*/ 417961 h 488350"/>
                <a:gd name="connsiteX23" fmla="*/ 33722 w 259369"/>
                <a:gd name="connsiteY23" fmla="*/ 368241 h 488350"/>
                <a:gd name="connsiteX24" fmla="*/ 39152 w 259369"/>
                <a:gd name="connsiteY24" fmla="*/ 347381 h 488350"/>
                <a:gd name="connsiteX25" fmla="*/ 60011 w 259369"/>
                <a:gd name="connsiteY25" fmla="*/ 352715 h 488350"/>
                <a:gd name="connsiteX26" fmla="*/ 54582 w 259369"/>
                <a:gd name="connsiteY26" fmla="*/ 373575 h 488350"/>
                <a:gd name="connsiteX27" fmla="*/ 46867 w 259369"/>
                <a:gd name="connsiteY27" fmla="*/ 375670 h 488350"/>
                <a:gd name="connsiteX28" fmla="*/ 33722 w 259369"/>
                <a:gd name="connsiteY28" fmla="*/ 368241 h 488350"/>
                <a:gd name="connsiteX29" fmla="*/ 8957 w 259369"/>
                <a:gd name="connsiteY29" fmla="*/ 310138 h 488350"/>
                <a:gd name="connsiteX30" fmla="*/ 19435 w 259369"/>
                <a:gd name="connsiteY30" fmla="*/ 291279 h 488350"/>
                <a:gd name="connsiteX31" fmla="*/ 38294 w 259369"/>
                <a:gd name="connsiteY31" fmla="*/ 301851 h 488350"/>
                <a:gd name="connsiteX32" fmla="*/ 27722 w 259369"/>
                <a:gd name="connsiteY32" fmla="*/ 320616 h 488350"/>
                <a:gd name="connsiteX33" fmla="*/ 23626 w 259369"/>
                <a:gd name="connsiteY33" fmla="*/ 321187 h 488350"/>
                <a:gd name="connsiteX34" fmla="*/ 8957 w 259369"/>
                <a:gd name="connsiteY34" fmla="*/ 310043 h 488350"/>
                <a:gd name="connsiteX35" fmla="*/ 4 w 259369"/>
                <a:gd name="connsiteY35" fmla="*/ 247559 h 488350"/>
                <a:gd name="connsiteX36" fmla="*/ 15053 w 259369"/>
                <a:gd name="connsiteY36" fmla="*/ 232128 h 488350"/>
                <a:gd name="connsiteX37" fmla="*/ 30484 w 259369"/>
                <a:gd name="connsiteY37" fmla="*/ 247178 h 488350"/>
                <a:gd name="connsiteX38" fmla="*/ 15434 w 259369"/>
                <a:gd name="connsiteY38" fmla="*/ 262608 h 488350"/>
                <a:gd name="connsiteX39" fmla="*/ 4 w 259369"/>
                <a:gd name="connsiteY39" fmla="*/ 247559 h 488350"/>
                <a:gd name="connsiteX40" fmla="*/ 18292 w 259369"/>
                <a:gd name="connsiteY40" fmla="*/ 203268 h 488350"/>
                <a:gd name="connsiteX41" fmla="*/ 7243 w 259369"/>
                <a:gd name="connsiteY41" fmla="*/ 184789 h 488350"/>
                <a:gd name="connsiteX42" fmla="*/ 25721 w 259369"/>
                <a:gd name="connsiteY42" fmla="*/ 173740 h 488350"/>
                <a:gd name="connsiteX43" fmla="*/ 36866 w 259369"/>
                <a:gd name="connsiteY43" fmla="*/ 192218 h 488350"/>
                <a:gd name="connsiteX44" fmla="*/ 22102 w 259369"/>
                <a:gd name="connsiteY44" fmla="*/ 203839 h 488350"/>
                <a:gd name="connsiteX45" fmla="*/ 18387 w 259369"/>
                <a:gd name="connsiteY45" fmla="*/ 203363 h 488350"/>
                <a:gd name="connsiteX46" fmla="*/ 36389 w 259369"/>
                <a:gd name="connsiteY46" fmla="*/ 146689 h 488350"/>
                <a:gd name="connsiteX47" fmla="*/ 30484 w 259369"/>
                <a:gd name="connsiteY47" fmla="*/ 125925 h 488350"/>
                <a:gd name="connsiteX48" fmla="*/ 51248 w 259369"/>
                <a:gd name="connsiteY48" fmla="*/ 120019 h 488350"/>
                <a:gd name="connsiteX49" fmla="*/ 57154 w 259369"/>
                <a:gd name="connsiteY49" fmla="*/ 140784 h 488350"/>
                <a:gd name="connsiteX50" fmla="*/ 43819 w 259369"/>
                <a:gd name="connsiteY50" fmla="*/ 148594 h 488350"/>
                <a:gd name="connsiteX51" fmla="*/ 36389 w 259369"/>
                <a:gd name="connsiteY51" fmla="*/ 146689 h 488350"/>
                <a:gd name="connsiteX52" fmla="*/ 68489 w 259369"/>
                <a:gd name="connsiteY52" fmla="*/ 96683 h 488350"/>
                <a:gd name="connsiteX53" fmla="*/ 68012 w 259369"/>
                <a:gd name="connsiteY53" fmla="*/ 75156 h 488350"/>
                <a:gd name="connsiteX54" fmla="*/ 89539 w 259369"/>
                <a:gd name="connsiteY54" fmla="*/ 74680 h 488350"/>
                <a:gd name="connsiteX55" fmla="*/ 90015 w 259369"/>
                <a:gd name="connsiteY55" fmla="*/ 96207 h 488350"/>
                <a:gd name="connsiteX56" fmla="*/ 79061 w 259369"/>
                <a:gd name="connsiteY56" fmla="*/ 100874 h 488350"/>
                <a:gd name="connsiteX57" fmla="*/ 68584 w 259369"/>
                <a:gd name="connsiteY57" fmla="*/ 96683 h 488350"/>
                <a:gd name="connsiteX58" fmla="*/ 112113 w 259369"/>
                <a:gd name="connsiteY58" fmla="*/ 56487 h 488350"/>
                <a:gd name="connsiteX59" fmla="*/ 117257 w 259369"/>
                <a:gd name="connsiteY59" fmla="*/ 35532 h 488350"/>
                <a:gd name="connsiteX60" fmla="*/ 138212 w 259369"/>
                <a:gd name="connsiteY60" fmla="*/ 40676 h 488350"/>
                <a:gd name="connsiteX61" fmla="*/ 133068 w 259369"/>
                <a:gd name="connsiteY61" fmla="*/ 61631 h 488350"/>
                <a:gd name="connsiteX62" fmla="*/ 125162 w 259369"/>
                <a:gd name="connsiteY62" fmla="*/ 63822 h 488350"/>
                <a:gd name="connsiteX63" fmla="*/ 112113 w 259369"/>
                <a:gd name="connsiteY63" fmla="*/ 56487 h 488350"/>
                <a:gd name="connsiteX64" fmla="*/ 164691 w 259369"/>
                <a:gd name="connsiteY64" fmla="*/ 28865 h 488350"/>
                <a:gd name="connsiteX65" fmla="*/ 174978 w 259369"/>
                <a:gd name="connsiteY65" fmla="*/ 9910 h 488350"/>
                <a:gd name="connsiteX66" fmla="*/ 193933 w 259369"/>
                <a:gd name="connsiteY66" fmla="*/ 20292 h 488350"/>
                <a:gd name="connsiteX67" fmla="*/ 183646 w 259369"/>
                <a:gd name="connsiteY67" fmla="*/ 39152 h 488350"/>
                <a:gd name="connsiteX68" fmla="*/ 179264 w 259369"/>
                <a:gd name="connsiteY68" fmla="*/ 39723 h 488350"/>
                <a:gd name="connsiteX69" fmla="*/ 164596 w 259369"/>
                <a:gd name="connsiteY69" fmla="*/ 28865 h 488350"/>
                <a:gd name="connsiteX70" fmla="*/ 222603 w 259369"/>
                <a:gd name="connsiteY70" fmla="*/ 15720 h 488350"/>
                <a:gd name="connsiteX71" fmla="*/ 237462 w 259369"/>
                <a:gd name="connsiteY71" fmla="*/ 4 h 488350"/>
                <a:gd name="connsiteX72" fmla="*/ 253083 w 259369"/>
                <a:gd name="connsiteY72" fmla="*/ 14863 h 488350"/>
                <a:gd name="connsiteX73" fmla="*/ 238319 w 259369"/>
                <a:gd name="connsiteY73" fmla="*/ 30484 h 488350"/>
                <a:gd name="connsiteX74" fmla="*/ 237843 w 259369"/>
                <a:gd name="connsiteY74" fmla="*/ 30484 h 488350"/>
                <a:gd name="connsiteX75" fmla="*/ 222603 w 259369"/>
                <a:gd name="connsiteY75" fmla="*/ 15720 h 48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59369" h="488350">
                  <a:moveTo>
                    <a:pt x="228890" y="473111"/>
                  </a:moveTo>
                  <a:cubicBezTo>
                    <a:pt x="228890" y="464729"/>
                    <a:pt x="235748" y="457871"/>
                    <a:pt x="244130" y="457871"/>
                  </a:cubicBezTo>
                  <a:cubicBezTo>
                    <a:pt x="252512" y="457871"/>
                    <a:pt x="259370" y="464729"/>
                    <a:pt x="259370" y="473111"/>
                  </a:cubicBezTo>
                  <a:cubicBezTo>
                    <a:pt x="259370" y="481493"/>
                    <a:pt x="252512" y="488351"/>
                    <a:pt x="244130" y="488351"/>
                  </a:cubicBezTo>
                  <a:cubicBezTo>
                    <a:pt x="235748" y="488351"/>
                    <a:pt x="228890" y="481588"/>
                    <a:pt x="228890" y="473111"/>
                  </a:cubicBezTo>
                  <a:close/>
                  <a:moveTo>
                    <a:pt x="181455" y="480255"/>
                  </a:moveTo>
                  <a:cubicBezTo>
                    <a:pt x="173264" y="478064"/>
                    <a:pt x="168406" y="469777"/>
                    <a:pt x="170597" y="461586"/>
                  </a:cubicBezTo>
                  <a:cubicBezTo>
                    <a:pt x="172692" y="453394"/>
                    <a:pt x="181074" y="448632"/>
                    <a:pt x="189170" y="450727"/>
                  </a:cubicBezTo>
                  <a:cubicBezTo>
                    <a:pt x="197362" y="452822"/>
                    <a:pt x="202220" y="461205"/>
                    <a:pt x="200029" y="469301"/>
                  </a:cubicBezTo>
                  <a:cubicBezTo>
                    <a:pt x="198219" y="476159"/>
                    <a:pt x="192028" y="480636"/>
                    <a:pt x="185265" y="480636"/>
                  </a:cubicBezTo>
                  <a:cubicBezTo>
                    <a:pt x="183932" y="480636"/>
                    <a:pt x="182693" y="480445"/>
                    <a:pt x="181360" y="480159"/>
                  </a:cubicBezTo>
                  <a:close/>
                  <a:moveTo>
                    <a:pt x="122972" y="456251"/>
                  </a:moveTo>
                  <a:cubicBezTo>
                    <a:pt x="115637" y="452061"/>
                    <a:pt x="113161" y="442726"/>
                    <a:pt x="117352" y="435487"/>
                  </a:cubicBezTo>
                  <a:cubicBezTo>
                    <a:pt x="121543" y="428153"/>
                    <a:pt x="130877" y="425581"/>
                    <a:pt x="138116" y="429772"/>
                  </a:cubicBezTo>
                  <a:cubicBezTo>
                    <a:pt x="145451" y="433963"/>
                    <a:pt x="147927" y="443297"/>
                    <a:pt x="143736" y="450537"/>
                  </a:cubicBezTo>
                  <a:cubicBezTo>
                    <a:pt x="140879" y="455490"/>
                    <a:pt x="135830" y="458252"/>
                    <a:pt x="130496" y="458252"/>
                  </a:cubicBezTo>
                  <a:cubicBezTo>
                    <a:pt x="128020" y="458252"/>
                    <a:pt x="125353" y="457680"/>
                    <a:pt x="122972" y="456251"/>
                  </a:cubicBezTo>
                  <a:close/>
                  <a:moveTo>
                    <a:pt x="72680" y="417961"/>
                  </a:moveTo>
                  <a:cubicBezTo>
                    <a:pt x="66679" y="412056"/>
                    <a:pt x="66584" y="402435"/>
                    <a:pt x="72489" y="396435"/>
                  </a:cubicBezTo>
                  <a:cubicBezTo>
                    <a:pt x="78395" y="390529"/>
                    <a:pt x="88015" y="390434"/>
                    <a:pt x="94016" y="396244"/>
                  </a:cubicBezTo>
                  <a:cubicBezTo>
                    <a:pt x="100016" y="402150"/>
                    <a:pt x="100112" y="411865"/>
                    <a:pt x="94206" y="417771"/>
                  </a:cubicBezTo>
                  <a:cubicBezTo>
                    <a:pt x="91158" y="420818"/>
                    <a:pt x="87253" y="422343"/>
                    <a:pt x="83348" y="422343"/>
                  </a:cubicBezTo>
                  <a:cubicBezTo>
                    <a:pt x="79442" y="422343"/>
                    <a:pt x="75632" y="420914"/>
                    <a:pt x="72680" y="417961"/>
                  </a:cubicBezTo>
                  <a:close/>
                  <a:moveTo>
                    <a:pt x="33722" y="368241"/>
                  </a:moveTo>
                  <a:cubicBezTo>
                    <a:pt x="29436" y="361001"/>
                    <a:pt x="31913" y="351667"/>
                    <a:pt x="39152" y="347381"/>
                  </a:cubicBezTo>
                  <a:cubicBezTo>
                    <a:pt x="46391" y="343095"/>
                    <a:pt x="55725" y="345476"/>
                    <a:pt x="60011" y="352715"/>
                  </a:cubicBezTo>
                  <a:cubicBezTo>
                    <a:pt x="64298" y="359954"/>
                    <a:pt x="61821" y="369288"/>
                    <a:pt x="54582" y="373575"/>
                  </a:cubicBezTo>
                  <a:cubicBezTo>
                    <a:pt x="52106" y="375003"/>
                    <a:pt x="49439" y="375670"/>
                    <a:pt x="46867" y="375670"/>
                  </a:cubicBezTo>
                  <a:cubicBezTo>
                    <a:pt x="41628" y="375670"/>
                    <a:pt x="36580" y="373003"/>
                    <a:pt x="33722" y="368241"/>
                  </a:cubicBezTo>
                  <a:close/>
                  <a:moveTo>
                    <a:pt x="8957" y="310138"/>
                  </a:moveTo>
                  <a:cubicBezTo>
                    <a:pt x="6671" y="301947"/>
                    <a:pt x="11434" y="293565"/>
                    <a:pt x="19435" y="291279"/>
                  </a:cubicBezTo>
                  <a:cubicBezTo>
                    <a:pt x="27626" y="288993"/>
                    <a:pt x="36008" y="293755"/>
                    <a:pt x="38294" y="301851"/>
                  </a:cubicBezTo>
                  <a:cubicBezTo>
                    <a:pt x="40580" y="309947"/>
                    <a:pt x="35818" y="318425"/>
                    <a:pt x="27722" y="320616"/>
                  </a:cubicBezTo>
                  <a:cubicBezTo>
                    <a:pt x="26388" y="320997"/>
                    <a:pt x="24959" y="321187"/>
                    <a:pt x="23626" y="321187"/>
                  </a:cubicBezTo>
                  <a:cubicBezTo>
                    <a:pt x="16958" y="321187"/>
                    <a:pt x="10862" y="316806"/>
                    <a:pt x="8957" y="310043"/>
                  </a:cubicBezTo>
                  <a:close/>
                  <a:moveTo>
                    <a:pt x="4" y="247559"/>
                  </a:moveTo>
                  <a:cubicBezTo>
                    <a:pt x="-187" y="239082"/>
                    <a:pt x="6671" y="232224"/>
                    <a:pt x="15053" y="232128"/>
                  </a:cubicBezTo>
                  <a:cubicBezTo>
                    <a:pt x="23435" y="232128"/>
                    <a:pt x="30389" y="238796"/>
                    <a:pt x="30484" y="247178"/>
                  </a:cubicBezTo>
                  <a:cubicBezTo>
                    <a:pt x="30484" y="255655"/>
                    <a:pt x="23816" y="262608"/>
                    <a:pt x="15434" y="262608"/>
                  </a:cubicBezTo>
                  <a:cubicBezTo>
                    <a:pt x="6862" y="262608"/>
                    <a:pt x="99" y="255941"/>
                    <a:pt x="4" y="247559"/>
                  </a:cubicBezTo>
                  <a:close/>
                  <a:moveTo>
                    <a:pt x="18292" y="203268"/>
                  </a:moveTo>
                  <a:cubicBezTo>
                    <a:pt x="10100" y="201172"/>
                    <a:pt x="5147" y="192885"/>
                    <a:pt x="7243" y="184789"/>
                  </a:cubicBezTo>
                  <a:cubicBezTo>
                    <a:pt x="9338" y="176597"/>
                    <a:pt x="17530" y="171645"/>
                    <a:pt x="25721" y="173740"/>
                  </a:cubicBezTo>
                  <a:cubicBezTo>
                    <a:pt x="33913" y="175836"/>
                    <a:pt x="38866" y="184027"/>
                    <a:pt x="36866" y="192218"/>
                  </a:cubicBezTo>
                  <a:cubicBezTo>
                    <a:pt x="35151" y="199172"/>
                    <a:pt x="28960" y="203839"/>
                    <a:pt x="22102" y="203839"/>
                  </a:cubicBezTo>
                  <a:cubicBezTo>
                    <a:pt x="20864" y="203839"/>
                    <a:pt x="19625" y="203649"/>
                    <a:pt x="18387" y="203363"/>
                  </a:cubicBezTo>
                  <a:close/>
                  <a:moveTo>
                    <a:pt x="36389" y="146689"/>
                  </a:moveTo>
                  <a:cubicBezTo>
                    <a:pt x="29055" y="142593"/>
                    <a:pt x="26388" y="133354"/>
                    <a:pt x="30484" y="125925"/>
                  </a:cubicBezTo>
                  <a:cubicBezTo>
                    <a:pt x="34580" y="118590"/>
                    <a:pt x="43914" y="115923"/>
                    <a:pt x="51248" y="120019"/>
                  </a:cubicBezTo>
                  <a:cubicBezTo>
                    <a:pt x="58678" y="124115"/>
                    <a:pt x="61345" y="133354"/>
                    <a:pt x="57154" y="140784"/>
                  </a:cubicBezTo>
                  <a:cubicBezTo>
                    <a:pt x="54392" y="145832"/>
                    <a:pt x="49153" y="148594"/>
                    <a:pt x="43819" y="148594"/>
                  </a:cubicBezTo>
                  <a:cubicBezTo>
                    <a:pt x="41342" y="148594"/>
                    <a:pt x="38771" y="148022"/>
                    <a:pt x="36389" y="146689"/>
                  </a:cubicBezTo>
                  <a:close/>
                  <a:moveTo>
                    <a:pt x="68489" y="96683"/>
                  </a:moveTo>
                  <a:cubicBezTo>
                    <a:pt x="62393" y="90777"/>
                    <a:pt x="62202" y="81252"/>
                    <a:pt x="68012" y="75156"/>
                  </a:cubicBezTo>
                  <a:cubicBezTo>
                    <a:pt x="73823" y="69060"/>
                    <a:pt x="83443" y="68870"/>
                    <a:pt x="89539" y="74680"/>
                  </a:cubicBezTo>
                  <a:cubicBezTo>
                    <a:pt x="95635" y="80586"/>
                    <a:pt x="95825" y="90111"/>
                    <a:pt x="90015" y="96207"/>
                  </a:cubicBezTo>
                  <a:cubicBezTo>
                    <a:pt x="87062" y="99350"/>
                    <a:pt x="83062" y="100874"/>
                    <a:pt x="79061" y="100874"/>
                  </a:cubicBezTo>
                  <a:cubicBezTo>
                    <a:pt x="75251" y="100874"/>
                    <a:pt x="71441" y="99540"/>
                    <a:pt x="68584" y="96683"/>
                  </a:cubicBezTo>
                  <a:close/>
                  <a:moveTo>
                    <a:pt x="112113" y="56487"/>
                  </a:moveTo>
                  <a:cubicBezTo>
                    <a:pt x="107732" y="49343"/>
                    <a:pt x="110018" y="39914"/>
                    <a:pt x="117257" y="35532"/>
                  </a:cubicBezTo>
                  <a:cubicBezTo>
                    <a:pt x="124400" y="31151"/>
                    <a:pt x="133830" y="33437"/>
                    <a:pt x="138212" y="40676"/>
                  </a:cubicBezTo>
                  <a:cubicBezTo>
                    <a:pt x="142593" y="47820"/>
                    <a:pt x="140307" y="57249"/>
                    <a:pt x="133068" y="61631"/>
                  </a:cubicBezTo>
                  <a:cubicBezTo>
                    <a:pt x="130592" y="63155"/>
                    <a:pt x="127925" y="63822"/>
                    <a:pt x="125162" y="63822"/>
                  </a:cubicBezTo>
                  <a:cubicBezTo>
                    <a:pt x="120019" y="63822"/>
                    <a:pt x="115066" y="61250"/>
                    <a:pt x="112113" y="56487"/>
                  </a:cubicBezTo>
                  <a:close/>
                  <a:moveTo>
                    <a:pt x="164691" y="28865"/>
                  </a:moveTo>
                  <a:cubicBezTo>
                    <a:pt x="162310" y="20768"/>
                    <a:pt x="166977" y="12291"/>
                    <a:pt x="174978" y="9910"/>
                  </a:cubicBezTo>
                  <a:cubicBezTo>
                    <a:pt x="183074" y="7529"/>
                    <a:pt x="191552" y="12196"/>
                    <a:pt x="193933" y="20292"/>
                  </a:cubicBezTo>
                  <a:cubicBezTo>
                    <a:pt x="196314" y="28293"/>
                    <a:pt x="191742" y="36866"/>
                    <a:pt x="183646" y="39152"/>
                  </a:cubicBezTo>
                  <a:cubicBezTo>
                    <a:pt x="182217" y="39628"/>
                    <a:pt x="180788" y="39723"/>
                    <a:pt x="179264" y="39723"/>
                  </a:cubicBezTo>
                  <a:cubicBezTo>
                    <a:pt x="172692" y="39723"/>
                    <a:pt x="166596" y="35437"/>
                    <a:pt x="164596" y="28865"/>
                  </a:cubicBezTo>
                  <a:close/>
                  <a:moveTo>
                    <a:pt x="222603" y="15720"/>
                  </a:moveTo>
                  <a:cubicBezTo>
                    <a:pt x="222413" y="7243"/>
                    <a:pt x="228985" y="290"/>
                    <a:pt x="237462" y="4"/>
                  </a:cubicBezTo>
                  <a:cubicBezTo>
                    <a:pt x="245939" y="-187"/>
                    <a:pt x="252893" y="6386"/>
                    <a:pt x="253083" y="14863"/>
                  </a:cubicBezTo>
                  <a:cubicBezTo>
                    <a:pt x="253274" y="23245"/>
                    <a:pt x="246701" y="30293"/>
                    <a:pt x="238319" y="30484"/>
                  </a:cubicBezTo>
                  <a:lnTo>
                    <a:pt x="237843" y="30484"/>
                  </a:lnTo>
                  <a:cubicBezTo>
                    <a:pt x="229652" y="30484"/>
                    <a:pt x="222794" y="23912"/>
                    <a:pt x="222603" y="1572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12" name="Graphique 17">
            <a:extLst>
              <a:ext uri="{FF2B5EF4-FFF2-40B4-BE49-F238E27FC236}">
                <a16:creationId xmlns:a16="http://schemas.microsoft.com/office/drawing/2014/main" id="{64F668CE-6D18-2AF0-5CD7-420AB4F8E4E6}"/>
              </a:ext>
            </a:extLst>
          </p:cNvPr>
          <p:cNvGrpSpPr/>
          <p:nvPr userDrawn="1"/>
        </p:nvGrpSpPr>
        <p:grpSpPr>
          <a:xfrm>
            <a:off x="632520" y="440668"/>
            <a:ext cx="432048" cy="2867460"/>
            <a:chOff x="-1728049" y="1100934"/>
            <a:chExt cx="112014" cy="743426"/>
          </a:xfrm>
          <a:noFill/>
        </p:grpSpPr>
        <p:sp>
          <p:nvSpPr>
            <p:cNvPr id="13" name="Forme libre : forme 12">
              <a:extLst>
                <a:ext uri="{FF2B5EF4-FFF2-40B4-BE49-F238E27FC236}">
                  <a16:creationId xmlns:a16="http://schemas.microsoft.com/office/drawing/2014/main" id="{D830DE8F-7B55-74C1-573B-100A3B45B28A}"/>
                </a:ext>
              </a:extLst>
            </p:cNvPr>
            <p:cNvSpPr/>
            <p:nvPr/>
          </p:nvSpPr>
          <p:spPr>
            <a:xfrm>
              <a:off x="-1728049" y="1100934"/>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4" name="Forme libre : forme 13">
              <a:extLst>
                <a:ext uri="{FF2B5EF4-FFF2-40B4-BE49-F238E27FC236}">
                  <a16:creationId xmlns:a16="http://schemas.microsoft.com/office/drawing/2014/main" id="{E5A5BFA3-A016-B41F-5A8F-86361294DA91}"/>
                </a:ext>
              </a:extLst>
            </p:cNvPr>
            <p:cNvSpPr/>
            <p:nvPr/>
          </p:nvSpPr>
          <p:spPr>
            <a:xfrm>
              <a:off x="-1728049" y="1258763"/>
              <a:ext cx="112014" cy="112013"/>
            </a:xfrm>
            <a:custGeom>
              <a:avLst/>
              <a:gdLst>
                <a:gd name="connsiteX0" fmla="*/ 56007 w 112014"/>
                <a:gd name="connsiteY0" fmla="*/ 112014 h 112013"/>
                <a:gd name="connsiteX1" fmla="*/ 0 w 112014"/>
                <a:gd name="connsiteY1" fmla="*/ 56007 h 112013"/>
                <a:gd name="connsiteX2" fmla="*/ 56007 w 112014"/>
                <a:gd name="connsiteY2" fmla="*/ 0 h 112013"/>
                <a:gd name="connsiteX3" fmla="*/ 112014 w 112014"/>
                <a:gd name="connsiteY3" fmla="*/ 56007 h 112013"/>
                <a:gd name="connsiteX4" fmla="*/ 56007 w 112014"/>
                <a:gd name="connsiteY4" fmla="*/ 112014 h 112013"/>
                <a:gd name="connsiteX5" fmla="*/ 56007 w 112014"/>
                <a:gd name="connsiteY5" fmla="*/ 22860 h 112013"/>
                <a:gd name="connsiteX6" fmla="*/ 22860 w 112014"/>
                <a:gd name="connsiteY6" fmla="*/ 56007 h 112013"/>
                <a:gd name="connsiteX7" fmla="*/ 56007 w 112014"/>
                <a:gd name="connsiteY7" fmla="*/ 89154 h 112013"/>
                <a:gd name="connsiteX8" fmla="*/ 89154 w 112014"/>
                <a:gd name="connsiteY8" fmla="*/ 56007 h 112013"/>
                <a:gd name="connsiteX9" fmla="*/ 56007 w 112014"/>
                <a:gd name="connsiteY9" fmla="*/ 22860 h 11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3">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5" name="Forme libre : forme 14">
              <a:extLst>
                <a:ext uri="{FF2B5EF4-FFF2-40B4-BE49-F238E27FC236}">
                  <a16:creationId xmlns:a16="http://schemas.microsoft.com/office/drawing/2014/main" id="{F4CDFD0A-F47C-D450-528F-964894933DE6}"/>
                </a:ext>
              </a:extLst>
            </p:cNvPr>
            <p:cNvSpPr/>
            <p:nvPr/>
          </p:nvSpPr>
          <p:spPr>
            <a:xfrm>
              <a:off x="-1728049" y="1416592"/>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6" name="Forme libre : forme 15">
              <a:extLst>
                <a:ext uri="{FF2B5EF4-FFF2-40B4-BE49-F238E27FC236}">
                  <a16:creationId xmlns:a16="http://schemas.microsoft.com/office/drawing/2014/main" id="{AFD3BE53-CD5A-ED02-AA8C-F74AF39D79D5}"/>
                </a:ext>
              </a:extLst>
            </p:cNvPr>
            <p:cNvSpPr/>
            <p:nvPr/>
          </p:nvSpPr>
          <p:spPr>
            <a:xfrm>
              <a:off x="-1728049" y="1574422"/>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17" name="Forme libre : forme 16">
              <a:extLst>
                <a:ext uri="{FF2B5EF4-FFF2-40B4-BE49-F238E27FC236}">
                  <a16:creationId xmlns:a16="http://schemas.microsoft.com/office/drawing/2014/main" id="{614EFC64-4B63-2EF1-65FE-7670631FBCC6}"/>
                </a:ext>
              </a:extLst>
            </p:cNvPr>
            <p:cNvSpPr/>
            <p:nvPr/>
          </p:nvSpPr>
          <p:spPr>
            <a:xfrm>
              <a:off x="-1728049" y="1732346"/>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18" name="Graphique 17">
            <a:extLst>
              <a:ext uri="{FF2B5EF4-FFF2-40B4-BE49-F238E27FC236}">
                <a16:creationId xmlns:a16="http://schemas.microsoft.com/office/drawing/2014/main" id="{97C987C9-D68D-DE82-82E5-4069B77E0882}"/>
              </a:ext>
            </a:extLst>
          </p:cNvPr>
          <p:cNvGrpSpPr/>
          <p:nvPr userDrawn="1"/>
        </p:nvGrpSpPr>
        <p:grpSpPr>
          <a:xfrm rot="10800000">
            <a:off x="8877436" y="5013176"/>
            <a:ext cx="468052" cy="748556"/>
            <a:chOff x="-2029540" y="982514"/>
            <a:chExt cx="183689" cy="293774"/>
          </a:xfrm>
          <a:solidFill>
            <a:srgbClr val="FB7565"/>
          </a:solidFill>
        </p:grpSpPr>
        <p:sp>
          <p:nvSpPr>
            <p:cNvPr id="19" name="Forme libre : forme 18">
              <a:extLst>
                <a:ext uri="{FF2B5EF4-FFF2-40B4-BE49-F238E27FC236}">
                  <a16:creationId xmlns:a16="http://schemas.microsoft.com/office/drawing/2014/main" id="{D6E2BADA-566A-8483-CB14-3627E3ED7007}"/>
                </a:ext>
              </a:extLst>
            </p:cNvPr>
            <p:cNvSpPr/>
            <p:nvPr/>
          </p:nvSpPr>
          <p:spPr>
            <a:xfrm>
              <a:off x="-2029540" y="9825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0" name="Forme libre : forme 19">
              <a:extLst>
                <a:ext uri="{FF2B5EF4-FFF2-40B4-BE49-F238E27FC236}">
                  <a16:creationId xmlns:a16="http://schemas.microsoft.com/office/drawing/2014/main" id="{685CAA36-12ED-80B3-C641-FC781B2A97CE}"/>
                </a:ext>
              </a:extLst>
            </p:cNvPr>
            <p:cNvSpPr/>
            <p:nvPr/>
          </p:nvSpPr>
          <p:spPr>
            <a:xfrm>
              <a:off x="-2029540" y="108157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132"/>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1" name="Forme libre : forme 20">
              <a:extLst>
                <a:ext uri="{FF2B5EF4-FFF2-40B4-BE49-F238E27FC236}">
                  <a16:creationId xmlns:a16="http://schemas.microsoft.com/office/drawing/2014/main" id="{CDE7E3F1-70FD-C339-8E41-F5D429E2CE00}"/>
                </a:ext>
              </a:extLst>
            </p:cNvPr>
            <p:cNvSpPr/>
            <p:nvPr/>
          </p:nvSpPr>
          <p:spPr>
            <a:xfrm>
              <a:off x="-2029540" y="11730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22" name="Graphique 17">
            <a:extLst>
              <a:ext uri="{FF2B5EF4-FFF2-40B4-BE49-F238E27FC236}">
                <a16:creationId xmlns:a16="http://schemas.microsoft.com/office/drawing/2014/main" id="{7E763851-C744-EB8D-05B4-89ADBF5D4A6F}"/>
              </a:ext>
            </a:extLst>
          </p:cNvPr>
          <p:cNvGrpSpPr/>
          <p:nvPr userDrawn="1"/>
        </p:nvGrpSpPr>
        <p:grpSpPr>
          <a:xfrm>
            <a:off x="8229364" y="5517232"/>
            <a:ext cx="972108" cy="972642"/>
            <a:chOff x="-6073259" y="4418396"/>
            <a:chExt cx="521017" cy="521303"/>
          </a:xfrm>
          <a:noFill/>
        </p:grpSpPr>
        <p:sp>
          <p:nvSpPr>
            <p:cNvPr id="23" name="Forme libre : forme 22">
              <a:extLst>
                <a:ext uri="{FF2B5EF4-FFF2-40B4-BE49-F238E27FC236}">
                  <a16:creationId xmlns:a16="http://schemas.microsoft.com/office/drawing/2014/main" id="{54ACAAB8-9AF2-FD50-C5A3-6D29D64A00A5}"/>
                </a:ext>
              </a:extLst>
            </p:cNvPr>
            <p:cNvSpPr/>
            <p:nvPr/>
          </p:nvSpPr>
          <p:spPr>
            <a:xfrm>
              <a:off x="-6073259" y="4418396"/>
              <a:ext cx="521017" cy="521017"/>
            </a:xfrm>
            <a:custGeom>
              <a:avLst/>
              <a:gdLst>
                <a:gd name="connsiteX0" fmla="*/ 260509 w 521017"/>
                <a:gd name="connsiteY0" fmla="*/ 0 h 521017"/>
                <a:gd name="connsiteX1" fmla="*/ 0 w 521017"/>
                <a:gd name="connsiteY1" fmla="*/ 260509 h 521017"/>
                <a:gd name="connsiteX2" fmla="*/ 260509 w 521017"/>
                <a:gd name="connsiteY2" fmla="*/ 521018 h 521017"/>
                <a:gd name="connsiteX3" fmla="*/ 521017 w 521017"/>
                <a:gd name="connsiteY3" fmla="*/ 260509 h 521017"/>
                <a:gd name="connsiteX4" fmla="*/ 260509 w 521017"/>
                <a:gd name="connsiteY4" fmla="*/ 0 h 521017"/>
                <a:gd name="connsiteX5" fmla="*/ 260509 w 521017"/>
                <a:gd name="connsiteY5" fmla="*/ 375856 h 521017"/>
                <a:gd name="connsiteX6" fmla="*/ 145161 w 521017"/>
                <a:gd name="connsiteY6" fmla="*/ 260509 h 521017"/>
                <a:gd name="connsiteX7" fmla="*/ 260509 w 521017"/>
                <a:gd name="connsiteY7" fmla="*/ 145161 h 521017"/>
                <a:gd name="connsiteX8" fmla="*/ 375856 w 521017"/>
                <a:gd name="connsiteY8" fmla="*/ 260509 h 521017"/>
                <a:gd name="connsiteX9" fmla="*/ 260509 w 521017"/>
                <a:gd name="connsiteY9" fmla="*/ 375856 h 521017"/>
                <a:gd name="connsiteX10" fmla="*/ 441008 w 521017"/>
                <a:gd name="connsiteY10" fmla="*/ 260509 h 521017"/>
                <a:gd name="connsiteX11" fmla="*/ 260509 w 521017"/>
                <a:gd name="connsiteY11" fmla="*/ 80010 h 521017"/>
                <a:gd name="connsiteX12" fmla="*/ 80010 w 521017"/>
                <a:gd name="connsiteY12" fmla="*/ 260509 h 521017"/>
                <a:gd name="connsiteX13" fmla="*/ 60103 w 521017"/>
                <a:gd name="connsiteY13" fmla="*/ 260509 h 521017"/>
                <a:gd name="connsiteX14" fmla="*/ 260509 w 521017"/>
                <a:gd name="connsiteY14" fmla="*/ 60103 h 521017"/>
                <a:gd name="connsiteX15" fmla="*/ 460915 w 521017"/>
                <a:gd name="connsiteY15" fmla="*/ 260509 h 521017"/>
                <a:gd name="connsiteX16" fmla="*/ 441008 w 521017"/>
                <a:gd name="connsiteY16" fmla="*/ 260509 h 52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017" h="521017">
                  <a:moveTo>
                    <a:pt x="260509" y="0"/>
                  </a:moveTo>
                  <a:cubicBezTo>
                    <a:pt x="116681" y="0"/>
                    <a:pt x="0" y="116586"/>
                    <a:pt x="0" y="260509"/>
                  </a:cubicBezTo>
                  <a:cubicBezTo>
                    <a:pt x="0" y="404431"/>
                    <a:pt x="116586" y="521018"/>
                    <a:pt x="260509" y="521018"/>
                  </a:cubicBezTo>
                  <a:cubicBezTo>
                    <a:pt x="404431" y="521018"/>
                    <a:pt x="521017" y="404431"/>
                    <a:pt x="521017" y="260509"/>
                  </a:cubicBezTo>
                  <a:cubicBezTo>
                    <a:pt x="521017" y="116586"/>
                    <a:pt x="404431" y="0"/>
                    <a:pt x="260509" y="0"/>
                  </a:cubicBezTo>
                  <a:close/>
                  <a:moveTo>
                    <a:pt x="260509" y="375856"/>
                  </a:moveTo>
                  <a:cubicBezTo>
                    <a:pt x="196786" y="375856"/>
                    <a:pt x="145161" y="324231"/>
                    <a:pt x="145161" y="260509"/>
                  </a:cubicBezTo>
                  <a:cubicBezTo>
                    <a:pt x="145161" y="196787"/>
                    <a:pt x="196786" y="145161"/>
                    <a:pt x="260509" y="145161"/>
                  </a:cubicBezTo>
                  <a:cubicBezTo>
                    <a:pt x="324231" y="145161"/>
                    <a:pt x="375856" y="196787"/>
                    <a:pt x="375856" y="260509"/>
                  </a:cubicBezTo>
                  <a:cubicBezTo>
                    <a:pt x="375856" y="324231"/>
                    <a:pt x="324231" y="375856"/>
                    <a:pt x="260509" y="375856"/>
                  </a:cubicBezTo>
                  <a:close/>
                  <a:moveTo>
                    <a:pt x="441008" y="260509"/>
                  </a:moveTo>
                  <a:cubicBezTo>
                    <a:pt x="441008" y="160972"/>
                    <a:pt x="360045" y="80010"/>
                    <a:pt x="260509" y="80010"/>
                  </a:cubicBezTo>
                  <a:cubicBezTo>
                    <a:pt x="160973" y="80010"/>
                    <a:pt x="80010" y="160972"/>
                    <a:pt x="80010" y="260509"/>
                  </a:cubicBezTo>
                  <a:lnTo>
                    <a:pt x="60103" y="260509"/>
                  </a:lnTo>
                  <a:cubicBezTo>
                    <a:pt x="60103" y="150019"/>
                    <a:pt x="150019" y="60103"/>
                    <a:pt x="260509" y="60103"/>
                  </a:cubicBezTo>
                  <a:cubicBezTo>
                    <a:pt x="370999" y="60103"/>
                    <a:pt x="460915" y="150019"/>
                    <a:pt x="460915" y="260509"/>
                  </a:cubicBezTo>
                  <a:lnTo>
                    <a:pt x="441008" y="260509"/>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nvGrpSpPr>
            <p:cNvPr id="24" name="Graphique 17">
              <a:extLst>
                <a:ext uri="{FF2B5EF4-FFF2-40B4-BE49-F238E27FC236}">
                  <a16:creationId xmlns:a16="http://schemas.microsoft.com/office/drawing/2014/main" id="{3C3C8043-1AC1-2C88-BEF6-A49FB5CB0E69}"/>
                </a:ext>
              </a:extLst>
            </p:cNvPr>
            <p:cNvGrpSpPr/>
            <p:nvPr/>
          </p:nvGrpSpPr>
          <p:grpSpPr>
            <a:xfrm>
              <a:off x="-6071354" y="4679477"/>
              <a:ext cx="518731" cy="260223"/>
              <a:chOff x="-6071354" y="4679477"/>
              <a:chExt cx="518731" cy="260223"/>
            </a:xfrm>
            <a:grpFill/>
          </p:grpSpPr>
          <p:sp>
            <p:nvSpPr>
              <p:cNvPr id="25" name="Forme libre : forme 24">
                <a:extLst>
                  <a:ext uri="{FF2B5EF4-FFF2-40B4-BE49-F238E27FC236}">
                    <a16:creationId xmlns:a16="http://schemas.microsoft.com/office/drawing/2014/main" id="{52A6BB16-BAE0-32B4-DE16-C0786DC5D748}"/>
                  </a:ext>
                </a:extLst>
              </p:cNvPr>
              <p:cNvSpPr/>
              <p:nvPr/>
            </p:nvSpPr>
            <p:spPr>
              <a:xfrm>
                <a:off x="-6071354" y="4679477"/>
                <a:ext cx="45148" cy="43338"/>
              </a:xfrm>
              <a:custGeom>
                <a:avLst/>
                <a:gdLst>
                  <a:gd name="connsiteX0" fmla="*/ 31052 w 45148"/>
                  <a:gd name="connsiteY0" fmla="*/ 0 h 43338"/>
                  <a:gd name="connsiteX1" fmla="*/ 0 w 45148"/>
                  <a:gd name="connsiteY1" fmla="*/ 31052 h 43338"/>
                  <a:gd name="connsiteX2" fmla="*/ 1810 w 45148"/>
                  <a:gd name="connsiteY2" fmla="*/ 43339 h 43338"/>
                  <a:gd name="connsiteX3" fmla="*/ 45148 w 45148"/>
                  <a:gd name="connsiteY3" fmla="*/ 0 h 43338"/>
                  <a:gd name="connsiteX4" fmla="*/ 31052 w 45148"/>
                  <a:gd name="connsiteY4" fmla="*/ 0 h 43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8" h="43338">
                    <a:moveTo>
                      <a:pt x="31052" y="0"/>
                    </a:moveTo>
                    <a:lnTo>
                      <a:pt x="0" y="31052"/>
                    </a:lnTo>
                    <a:cubicBezTo>
                      <a:pt x="476" y="35147"/>
                      <a:pt x="1048" y="39243"/>
                      <a:pt x="1810" y="43339"/>
                    </a:cubicBezTo>
                    <a:lnTo>
                      <a:pt x="45148" y="0"/>
                    </a:lnTo>
                    <a:lnTo>
                      <a:pt x="31052" y="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6" name="Forme libre : forme 25">
                <a:extLst>
                  <a:ext uri="{FF2B5EF4-FFF2-40B4-BE49-F238E27FC236}">
                    <a16:creationId xmlns:a16="http://schemas.microsoft.com/office/drawing/2014/main" id="{5BA298CB-AF77-FBAA-B2D1-EBE81655D9DD}"/>
                  </a:ext>
                </a:extLst>
              </p:cNvPr>
              <p:cNvSpPr/>
              <p:nvPr/>
            </p:nvSpPr>
            <p:spPr>
              <a:xfrm>
                <a:off x="-6061448" y="4679477"/>
                <a:ext cx="91535" cy="87915"/>
              </a:xfrm>
              <a:custGeom>
                <a:avLst/>
                <a:gdLst>
                  <a:gd name="connsiteX0" fmla="*/ 77438 w 91535"/>
                  <a:gd name="connsiteY0" fmla="*/ 0 h 87915"/>
                  <a:gd name="connsiteX1" fmla="*/ 0 w 91535"/>
                  <a:gd name="connsiteY1" fmla="*/ 77438 h 87915"/>
                  <a:gd name="connsiteX2" fmla="*/ 3619 w 91535"/>
                  <a:gd name="connsiteY2" fmla="*/ 87916 h 87915"/>
                  <a:gd name="connsiteX3" fmla="*/ 91535 w 91535"/>
                  <a:gd name="connsiteY3" fmla="*/ 0 h 87915"/>
                  <a:gd name="connsiteX4" fmla="*/ 77438 w 91535"/>
                  <a:gd name="connsiteY4" fmla="*/ 0 h 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 h="87915">
                    <a:moveTo>
                      <a:pt x="77438" y="0"/>
                    </a:moveTo>
                    <a:lnTo>
                      <a:pt x="0" y="77438"/>
                    </a:lnTo>
                    <a:cubicBezTo>
                      <a:pt x="1143" y="80963"/>
                      <a:pt x="2286" y="84487"/>
                      <a:pt x="3619" y="87916"/>
                    </a:cubicBezTo>
                    <a:lnTo>
                      <a:pt x="91535" y="0"/>
                    </a:lnTo>
                    <a:lnTo>
                      <a:pt x="77438" y="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7" name="Forme libre : forme 26">
                <a:extLst>
                  <a:ext uri="{FF2B5EF4-FFF2-40B4-BE49-F238E27FC236}">
                    <a16:creationId xmlns:a16="http://schemas.microsoft.com/office/drawing/2014/main" id="{46CB6CDE-5F82-98BC-6E46-6D9EC26601A8}"/>
                  </a:ext>
                </a:extLst>
              </p:cNvPr>
              <p:cNvSpPr/>
              <p:nvPr/>
            </p:nvSpPr>
            <p:spPr>
              <a:xfrm>
                <a:off x="-6044970" y="4679858"/>
                <a:ext cx="117729" cy="126110"/>
              </a:xfrm>
              <a:custGeom>
                <a:avLst/>
                <a:gdLst>
                  <a:gd name="connsiteX0" fmla="*/ 116872 w 117729"/>
                  <a:gd name="connsiteY0" fmla="*/ 95 h 126110"/>
                  <a:gd name="connsiteX1" fmla="*/ 0 w 117729"/>
                  <a:gd name="connsiteY1" fmla="*/ 116967 h 126110"/>
                  <a:gd name="connsiteX2" fmla="*/ 4858 w 117729"/>
                  <a:gd name="connsiteY2" fmla="*/ 126111 h 126110"/>
                  <a:gd name="connsiteX3" fmla="*/ 117729 w 117729"/>
                  <a:gd name="connsiteY3" fmla="*/ 13240 h 126110"/>
                  <a:gd name="connsiteX4" fmla="*/ 116872 w 117729"/>
                  <a:gd name="connsiteY4" fmla="*/ 0 h 126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29" h="126110">
                    <a:moveTo>
                      <a:pt x="116872" y="95"/>
                    </a:moveTo>
                    <a:lnTo>
                      <a:pt x="0" y="116967"/>
                    </a:lnTo>
                    <a:cubicBezTo>
                      <a:pt x="1619" y="120015"/>
                      <a:pt x="3238" y="123158"/>
                      <a:pt x="4858" y="126111"/>
                    </a:cubicBezTo>
                    <a:lnTo>
                      <a:pt x="117729" y="13240"/>
                    </a:lnTo>
                    <a:cubicBezTo>
                      <a:pt x="117253" y="8858"/>
                      <a:pt x="116872" y="4477"/>
                      <a:pt x="116872"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8" name="Forme libre : forme 27">
                <a:extLst>
                  <a:ext uri="{FF2B5EF4-FFF2-40B4-BE49-F238E27FC236}">
                    <a16:creationId xmlns:a16="http://schemas.microsoft.com/office/drawing/2014/main" id="{5AE474B5-4866-3AAC-1EEE-BA97369C2DC7}"/>
                  </a:ext>
                </a:extLst>
              </p:cNvPr>
              <p:cNvSpPr/>
              <p:nvPr/>
            </p:nvSpPr>
            <p:spPr>
              <a:xfrm>
                <a:off x="-6027539" y="4719196"/>
                <a:ext cx="111061" cy="115062"/>
              </a:xfrm>
              <a:custGeom>
                <a:avLst/>
                <a:gdLst>
                  <a:gd name="connsiteX0" fmla="*/ 106775 w 111061"/>
                  <a:gd name="connsiteY0" fmla="*/ 95 h 115062"/>
                  <a:gd name="connsiteX1" fmla="*/ 0 w 111061"/>
                  <a:gd name="connsiteY1" fmla="*/ 106871 h 115062"/>
                  <a:gd name="connsiteX2" fmla="*/ 5906 w 111061"/>
                  <a:gd name="connsiteY2" fmla="*/ 115062 h 115062"/>
                  <a:gd name="connsiteX3" fmla="*/ 111062 w 111061"/>
                  <a:gd name="connsiteY3" fmla="*/ 9906 h 115062"/>
                  <a:gd name="connsiteX4" fmla="*/ 106871 w 111061"/>
                  <a:gd name="connsiteY4" fmla="*/ 0 h 11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1" h="115062">
                    <a:moveTo>
                      <a:pt x="106775" y="95"/>
                    </a:moveTo>
                    <a:lnTo>
                      <a:pt x="0" y="106871"/>
                    </a:lnTo>
                    <a:cubicBezTo>
                      <a:pt x="1905" y="109633"/>
                      <a:pt x="3810" y="112395"/>
                      <a:pt x="5906" y="115062"/>
                    </a:cubicBezTo>
                    <a:lnTo>
                      <a:pt x="111062" y="9906"/>
                    </a:lnTo>
                    <a:cubicBezTo>
                      <a:pt x="109538" y="6668"/>
                      <a:pt x="108109" y="3429"/>
                      <a:pt x="106871"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9" name="Forme libre : forme 28">
                <a:extLst>
                  <a:ext uri="{FF2B5EF4-FFF2-40B4-BE49-F238E27FC236}">
                    <a16:creationId xmlns:a16="http://schemas.microsoft.com/office/drawing/2014/main" id="{72C900C2-42CC-222A-0F83-BED7F1178A04}"/>
                  </a:ext>
                </a:extLst>
              </p:cNvPr>
              <p:cNvSpPr/>
              <p:nvPr/>
            </p:nvSpPr>
            <p:spPr>
              <a:xfrm>
                <a:off x="-6002393" y="4754629"/>
                <a:ext cx="109442" cy="109728"/>
              </a:xfrm>
              <a:custGeom>
                <a:avLst/>
                <a:gdLst>
                  <a:gd name="connsiteX0" fmla="*/ 102584 w 109442"/>
                  <a:gd name="connsiteY0" fmla="*/ 0 h 109728"/>
                  <a:gd name="connsiteX1" fmla="*/ 0 w 109442"/>
                  <a:gd name="connsiteY1" fmla="*/ 102584 h 109728"/>
                  <a:gd name="connsiteX2" fmla="*/ 6953 w 109442"/>
                  <a:gd name="connsiteY2" fmla="*/ 109728 h 109728"/>
                  <a:gd name="connsiteX3" fmla="*/ 109442 w 109442"/>
                  <a:gd name="connsiteY3" fmla="*/ 7239 h 109728"/>
                  <a:gd name="connsiteX4" fmla="*/ 102680 w 109442"/>
                  <a:gd name="connsiteY4" fmla="*/ 0 h 1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 h="109728">
                    <a:moveTo>
                      <a:pt x="102584" y="0"/>
                    </a:moveTo>
                    <a:lnTo>
                      <a:pt x="0" y="102584"/>
                    </a:lnTo>
                    <a:cubicBezTo>
                      <a:pt x="2286" y="104966"/>
                      <a:pt x="4572" y="107442"/>
                      <a:pt x="6953" y="109728"/>
                    </a:cubicBezTo>
                    <a:lnTo>
                      <a:pt x="109442" y="7239"/>
                    </a:lnTo>
                    <a:cubicBezTo>
                      <a:pt x="107061" y="4953"/>
                      <a:pt x="104775" y="2477"/>
                      <a:pt x="102680"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30" name="Forme libre : forme 29">
                <a:extLst>
                  <a:ext uri="{FF2B5EF4-FFF2-40B4-BE49-F238E27FC236}">
                    <a16:creationId xmlns:a16="http://schemas.microsoft.com/office/drawing/2014/main" id="{5DF7DA10-8890-E8A3-3978-8369C400C0D4}"/>
                  </a:ext>
                </a:extLst>
              </p:cNvPr>
              <p:cNvSpPr/>
              <p:nvPr/>
            </p:nvSpPr>
            <p:spPr>
              <a:xfrm>
                <a:off x="-5972961" y="4780061"/>
                <a:ext cx="113537" cy="110204"/>
              </a:xfrm>
              <a:custGeom>
                <a:avLst/>
                <a:gdLst>
                  <a:gd name="connsiteX0" fmla="*/ 104108 w 113537"/>
                  <a:gd name="connsiteY0" fmla="*/ 0 h 110204"/>
                  <a:gd name="connsiteX1" fmla="*/ 0 w 113537"/>
                  <a:gd name="connsiteY1" fmla="*/ 104108 h 110204"/>
                  <a:gd name="connsiteX2" fmla="*/ 8001 w 113537"/>
                  <a:gd name="connsiteY2" fmla="*/ 110204 h 110204"/>
                  <a:gd name="connsiteX3" fmla="*/ 113538 w 113537"/>
                  <a:gd name="connsiteY3" fmla="*/ 4667 h 110204"/>
                  <a:gd name="connsiteX4" fmla="*/ 104204 w 113537"/>
                  <a:gd name="connsiteY4" fmla="*/ 0 h 11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7" h="110204">
                    <a:moveTo>
                      <a:pt x="104108" y="0"/>
                    </a:moveTo>
                    <a:lnTo>
                      <a:pt x="0" y="104108"/>
                    </a:lnTo>
                    <a:cubicBezTo>
                      <a:pt x="2667" y="106204"/>
                      <a:pt x="5334" y="108204"/>
                      <a:pt x="8001" y="110204"/>
                    </a:cubicBezTo>
                    <a:lnTo>
                      <a:pt x="113538" y="4667"/>
                    </a:lnTo>
                    <a:cubicBezTo>
                      <a:pt x="110300" y="3238"/>
                      <a:pt x="107252" y="1714"/>
                      <a:pt x="104204"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31" name="Forme libre : forme 30">
                <a:extLst>
                  <a:ext uri="{FF2B5EF4-FFF2-40B4-BE49-F238E27FC236}">
                    <a16:creationId xmlns:a16="http://schemas.microsoft.com/office/drawing/2014/main" id="{95E3A87C-CABF-B1DB-FB5C-4F39C6662B9F}"/>
                  </a:ext>
                </a:extLst>
              </p:cNvPr>
              <p:cNvSpPr/>
              <p:nvPr/>
            </p:nvSpPr>
            <p:spPr>
              <a:xfrm>
                <a:off x="-5939052" y="4793872"/>
                <a:ext cx="126111" cy="117824"/>
              </a:xfrm>
              <a:custGeom>
                <a:avLst/>
                <a:gdLst>
                  <a:gd name="connsiteX0" fmla="*/ 112871 w 126111"/>
                  <a:gd name="connsiteY0" fmla="*/ 95 h 117824"/>
                  <a:gd name="connsiteX1" fmla="*/ 0 w 126111"/>
                  <a:gd name="connsiteY1" fmla="*/ 112966 h 117824"/>
                  <a:gd name="connsiteX2" fmla="*/ 9144 w 126111"/>
                  <a:gd name="connsiteY2" fmla="*/ 117824 h 117824"/>
                  <a:gd name="connsiteX3" fmla="*/ 126111 w 126111"/>
                  <a:gd name="connsiteY3" fmla="*/ 857 h 117824"/>
                  <a:gd name="connsiteX4" fmla="*/ 112871 w 126111"/>
                  <a:gd name="connsiteY4" fmla="*/ 0 h 11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11" h="117824">
                    <a:moveTo>
                      <a:pt x="112871" y="95"/>
                    </a:moveTo>
                    <a:lnTo>
                      <a:pt x="0" y="112966"/>
                    </a:lnTo>
                    <a:cubicBezTo>
                      <a:pt x="3048" y="114681"/>
                      <a:pt x="6096" y="116300"/>
                      <a:pt x="9144" y="117824"/>
                    </a:cubicBezTo>
                    <a:lnTo>
                      <a:pt x="126111" y="857"/>
                    </a:lnTo>
                    <a:cubicBezTo>
                      <a:pt x="121634" y="857"/>
                      <a:pt x="117253" y="476"/>
                      <a:pt x="112871"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32" name="Forme libre : forme 31">
                <a:extLst>
                  <a:ext uri="{FF2B5EF4-FFF2-40B4-BE49-F238E27FC236}">
                    <a16:creationId xmlns:a16="http://schemas.microsoft.com/office/drawing/2014/main" id="{69640D7D-507C-D32F-EB30-0D5059D5098D}"/>
                  </a:ext>
                </a:extLst>
              </p:cNvPr>
              <p:cNvSpPr/>
              <p:nvPr/>
            </p:nvSpPr>
            <p:spPr>
              <a:xfrm>
                <a:off x="-5900571" y="4679477"/>
                <a:ext cx="259175" cy="248792"/>
              </a:xfrm>
              <a:custGeom>
                <a:avLst/>
                <a:gdLst>
                  <a:gd name="connsiteX0" fmla="*/ 245173 w 259175"/>
                  <a:gd name="connsiteY0" fmla="*/ 0 h 248792"/>
                  <a:gd name="connsiteX1" fmla="*/ 187166 w 259175"/>
                  <a:gd name="connsiteY1" fmla="*/ 58007 h 248792"/>
                  <a:gd name="connsiteX2" fmla="*/ 145732 w 259175"/>
                  <a:gd name="connsiteY2" fmla="*/ 99441 h 248792"/>
                  <a:gd name="connsiteX3" fmla="*/ 0 w 259175"/>
                  <a:gd name="connsiteY3" fmla="*/ 245173 h 248792"/>
                  <a:gd name="connsiteX4" fmla="*/ 10477 w 259175"/>
                  <a:gd name="connsiteY4" fmla="*/ 248793 h 248792"/>
                  <a:gd name="connsiteX5" fmla="*/ 259175 w 259175"/>
                  <a:gd name="connsiteY5" fmla="*/ 95 h 248792"/>
                  <a:gd name="connsiteX6" fmla="*/ 245078 w 259175"/>
                  <a:gd name="connsiteY6" fmla="*/ 95 h 24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75" h="248792">
                    <a:moveTo>
                      <a:pt x="245173" y="0"/>
                    </a:moveTo>
                    <a:lnTo>
                      <a:pt x="187166" y="58007"/>
                    </a:lnTo>
                    <a:cubicBezTo>
                      <a:pt x="177070" y="75057"/>
                      <a:pt x="162782" y="89345"/>
                      <a:pt x="145732" y="99441"/>
                    </a:cubicBezTo>
                    <a:lnTo>
                      <a:pt x="0" y="245173"/>
                    </a:lnTo>
                    <a:cubicBezTo>
                      <a:pt x="3429" y="246412"/>
                      <a:pt x="6953" y="247650"/>
                      <a:pt x="10477" y="248793"/>
                    </a:cubicBezTo>
                    <a:lnTo>
                      <a:pt x="259175" y="95"/>
                    </a:lnTo>
                    <a:lnTo>
                      <a:pt x="245078" y="95"/>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33" name="Forme libre : forme 32">
                <a:extLst>
                  <a:ext uri="{FF2B5EF4-FFF2-40B4-BE49-F238E27FC236}">
                    <a16:creationId xmlns:a16="http://schemas.microsoft.com/office/drawing/2014/main" id="{982EC993-BC64-C0F6-841C-325815D9BA7D}"/>
                  </a:ext>
                </a:extLst>
              </p:cNvPr>
              <p:cNvSpPr/>
              <p:nvPr/>
            </p:nvSpPr>
            <p:spPr>
              <a:xfrm>
                <a:off x="-5853327" y="4679477"/>
                <a:ext cx="271271" cy="258889"/>
              </a:xfrm>
              <a:custGeom>
                <a:avLst/>
                <a:gdLst>
                  <a:gd name="connsiteX0" fmla="*/ 257270 w 271271"/>
                  <a:gd name="connsiteY0" fmla="*/ 0 h 258889"/>
                  <a:gd name="connsiteX1" fmla="*/ 0 w 271271"/>
                  <a:gd name="connsiteY1" fmla="*/ 257270 h 258889"/>
                  <a:gd name="connsiteX2" fmla="*/ 12383 w 271271"/>
                  <a:gd name="connsiteY2" fmla="*/ 258889 h 258889"/>
                  <a:gd name="connsiteX3" fmla="*/ 271272 w 271271"/>
                  <a:gd name="connsiteY3" fmla="*/ 0 h 258889"/>
                  <a:gd name="connsiteX4" fmla="*/ 257175 w 271271"/>
                  <a:gd name="connsiteY4" fmla="*/ 0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1" h="258889">
                    <a:moveTo>
                      <a:pt x="257270" y="0"/>
                    </a:moveTo>
                    <a:lnTo>
                      <a:pt x="0" y="257270"/>
                    </a:lnTo>
                    <a:cubicBezTo>
                      <a:pt x="4096" y="257937"/>
                      <a:pt x="8287" y="258508"/>
                      <a:pt x="12383" y="258889"/>
                    </a:cubicBezTo>
                    <a:lnTo>
                      <a:pt x="271272" y="0"/>
                    </a:lnTo>
                    <a:lnTo>
                      <a:pt x="257175" y="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34" name="Forme libre : forme 33">
                <a:extLst>
                  <a:ext uri="{FF2B5EF4-FFF2-40B4-BE49-F238E27FC236}">
                    <a16:creationId xmlns:a16="http://schemas.microsoft.com/office/drawing/2014/main" id="{22047A29-857A-41AB-793E-F655511F1037}"/>
                  </a:ext>
                </a:extLst>
              </p:cNvPr>
              <p:cNvSpPr/>
              <p:nvPr/>
            </p:nvSpPr>
            <p:spPr>
              <a:xfrm>
                <a:off x="-5801606" y="4690716"/>
                <a:ext cx="248983" cy="248983"/>
              </a:xfrm>
              <a:custGeom>
                <a:avLst/>
                <a:gdLst>
                  <a:gd name="connsiteX0" fmla="*/ 248984 w 248983"/>
                  <a:gd name="connsiteY0" fmla="*/ 0 h 248983"/>
                  <a:gd name="connsiteX1" fmla="*/ 0 w 248983"/>
                  <a:gd name="connsiteY1" fmla="*/ 248984 h 248983"/>
                  <a:gd name="connsiteX2" fmla="*/ 15145 w 248983"/>
                  <a:gd name="connsiteY2" fmla="*/ 247936 h 248983"/>
                  <a:gd name="connsiteX3" fmla="*/ 247936 w 248983"/>
                  <a:gd name="connsiteY3" fmla="*/ 15145 h 248983"/>
                  <a:gd name="connsiteX4" fmla="*/ 248984 w 248983"/>
                  <a:gd name="connsiteY4" fmla="*/ 0 h 248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3" h="248983">
                    <a:moveTo>
                      <a:pt x="248984" y="0"/>
                    </a:moveTo>
                    <a:lnTo>
                      <a:pt x="0" y="248984"/>
                    </a:lnTo>
                    <a:cubicBezTo>
                      <a:pt x="5048" y="248793"/>
                      <a:pt x="10097" y="248412"/>
                      <a:pt x="15145" y="247936"/>
                    </a:cubicBezTo>
                    <a:lnTo>
                      <a:pt x="247936" y="15145"/>
                    </a:lnTo>
                    <a:cubicBezTo>
                      <a:pt x="248412" y="10096"/>
                      <a:pt x="248793" y="5048"/>
                      <a:pt x="248984"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35" name="Forme libre : forme 34">
                <a:extLst>
                  <a:ext uri="{FF2B5EF4-FFF2-40B4-BE49-F238E27FC236}">
                    <a16:creationId xmlns:a16="http://schemas.microsoft.com/office/drawing/2014/main" id="{3EC44EBD-5929-A5EB-A684-F0A355FCBA17}"/>
                  </a:ext>
                </a:extLst>
              </p:cNvPr>
              <p:cNvSpPr/>
              <p:nvPr/>
            </p:nvSpPr>
            <p:spPr>
              <a:xfrm>
                <a:off x="-5732740" y="4759582"/>
                <a:ext cx="167639" cy="167640"/>
              </a:xfrm>
              <a:custGeom>
                <a:avLst/>
                <a:gdLst>
                  <a:gd name="connsiteX0" fmla="*/ 167640 w 167639"/>
                  <a:gd name="connsiteY0" fmla="*/ 0 h 167640"/>
                  <a:gd name="connsiteX1" fmla="*/ 0 w 167639"/>
                  <a:gd name="connsiteY1" fmla="*/ 167640 h 167640"/>
                  <a:gd name="connsiteX2" fmla="*/ 22670 w 167639"/>
                  <a:gd name="connsiteY2" fmla="*/ 159067 h 167640"/>
                  <a:gd name="connsiteX3" fmla="*/ 158972 w 167639"/>
                  <a:gd name="connsiteY3" fmla="*/ 22765 h 167640"/>
                  <a:gd name="connsiteX4" fmla="*/ 167545 w 167639"/>
                  <a:gd name="connsiteY4" fmla="*/ 95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39" h="167640">
                    <a:moveTo>
                      <a:pt x="167640" y="0"/>
                    </a:moveTo>
                    <a:lnTo>
                      <a:pt x="0" y="167640"/>
                    </a:lnTo>
                    <a:cubicBezTo>
                      <a:pt x="7715" y="165068"/>
                      <a:pt x="15335" y="162211"/>
                      <a:pt x="22670" y="159067"/>
                    </a:cubicBezTo>
                    <a:lnTo>
                      <a:pt x="158972" y="22765"/>
                    </a:lnTo>
                    <a:cubicBezTo>
                      <a:pt x="162211" y="15335"/>
                      <a:pt x="165068" y="7810"/>
                      <a:pt x="167545" y="9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spTree>
    <p:extLst>
      <p:ext uri="{BB962C8B-B14F-4D97-AF65-F5344CB8AC3E}">
        <p14:creationId xmlns:p14="http://schemas.microsoft.com/office/powerpoint/2010/main" val="265570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Diapositive de titre">
    <p:bg>
      <p:bgPr>
        <a:blipFill dpi="0" rotWithShape="1">
          <a:blip r:embed="rId2">
            <a:extLst>
              <a:ext uri="{BEBA8EAE-BF5A-486C-A8C5-ECC9F3942E4B}">
                <a14:imgProps xmlns:a14="http://schemas.microsoft.com/office/drawing/2010/main">
                  <a14:imgLayer r:embed="rId3">
                    <a14:imgEffect>
                      <a14:artisticBlur radius="31"/>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28BA17F-1980-0EBC-0F09-58E9924ADF3D}"/>
              </a:ext>
            </a:extLst>
          </p:cNvPr>
          <p:cNvPicPr>
            <a:picLocks noChangeAspect="1"/>
          </p:cNvPicPr>
          <p:nvPr userDrawn="1"/>
        </p:nvPicPr>
        <p:blipFill rotWithShape="1">
          <a:blip r:embed="rId4"/>
          <a:srcRect l="3541" t="5417" r="3541" b="5417"/>
          <a:stretch/>
        </p:blipFill>
        <p:spPr>
          <a:xfrm>
            <a:off x="0" y="5092"/>
            <a:ext cx="9906000" cy="6858000"/>
          </a:xfrm>
          <a:prstGeom prst="rect">
            <a:avLst/>
          </a:prstGeom>
          <a:blipFill>
            <a:blip r:embed="rId5"/>
            <a:stretch>
              <a:fillRect/>
            </a:stretch>
          </a:blipFill>
        </p:spPr>
      </p:pic>
      <p:grpSp>
        <p:nvGrpSpPr>
          <p:cNvPr id="4" name="Groupe 3">
            <a:extLst>
              <a:ext uri="{FF2B5EF4-FFF2-40B4-BE49-F238E27FC236}">
                <a16:creationId xmlns:a16="http://schemas.microsoft.com/office/drawing/2014/main" id="{09B00FF9-2926-C4A7-DE66-8AC24A686BEC}"/>
              </a:ext>
            </a:extLst>
          </p:cNvPr>
          <p:cNvGrpSpPr/>
          <p:nvPr userDrawn="1"/>
        </p:nvGrpSpPr>
        <p:grpSpPr>
          <a:xfrm>
            <a:off x="7185248" y="6633421"/>
            <a:ext cx="2415590" cy="184660"/>
            <a:chOff x="7837002" y="6633421"/>
            <a:chExt cx="2415590" cy="184660"/>
          </a:xfrm>
        </p:grpSpPr>
        <p:sp>
          <p:nvSpPr>
            <p:cNvPr id="5" name="Text Box 9">
              <a:extLst>
                <a:ext uri="{FF2B5EF4-FFF2-40B4-BE49-F238E27FC236}">
                  <a16:creationId xmlns:a16="http://schemas.microsoft.com/office/drawing/2014/main" id="{7AD6137B-E836-69BE-943F-63A0437FEF90}"/>
                </a:ext>
              </a:extLst>
            </p:cNvPr>
            <p:cNvSpPr txBox="1">
              <a:spLocks noChangeArrowheads="1"/>
            </p:cNvSpPr>
            <p:nvPr userDrawn="1"/>
          </p:nvSpPr>
          <p:spPr bwMode="auto">
            <a:xfrm>
              <a:off x="8008270" y="6633421"/>
              <a:ext cx="2244322" cy="184660"/>
            </a:xfrm>
            <a:prstGeom prst="rect">
              <a:avLst/>
            </a:prstGeom>
            <a:noFill/>
            <a:ln>
              <a:noFill/>
            </a:ln>
          </p:spPr>
          <p:txBody>
            <a:bodyPr wrap="square" lIns="91434" tIns="45717" rIns="91434" bIns="45717">
              <a:spAutoFit/>
            </a:bodyPr>
            <a:lstStyle>
              <a:lvl1pPr defTabSz="977900">
                <a:defRPr sz="2400">
                  <a:solidFill>
                    <a:schemeClr val="tx1"/>
                  </a:solidFill>
                  <a:latin typeface="Arial" panose="020B0604020202020204" pitchFamily="34" charset="0"/>
                  <a:ea typeface="MS PGothic" panose="020B0600070205080204" pitchFamily="34" charset="-128"/>
                </a:defRPr>
              </a:lvl1pPr>
              <a:lvl2pPr marL="742950" indent="-285750" defTabSz="977900">
                <a:defRPr sz="2400">
                  <a:solidFill>
                    <a:schemeClr val="tx1"/>
                  </a:solidFill>
                  <a:latin typeface="Arial" panose="020B0604020202020204" pitchFamily="34" charset="0"/>
                  <a:ea typeface="MS PGothic" panose="020B0600070205080204" pitchFamily="34" charset="-128"/>
                </a:defRPr>
              </a:lvl2pPr>
              <a:lvl3pPr marL="1143000" indent="-228600" defTabSz="977900">
                <a:defRPr sz="2400">
                  <a:solidFill>
                    <a:schemeClr val="tx1"/>
                  </a:solidFill>
                  <a:latin typeface="Arial" panose="020B0604020202020204" pitchFamily="34" charset="0"/>
                  <a:ea typeface="MS PGothic" panose="020B0600070205080204" pitchFamily="34" charset="-128"/>
                </a:defRPr>
              </a:lvl3pPr>
              <a:lvl4pPr marL="1600200" indent="-228600" defTabSz="977900">
                <a:defRPr sz="2400">
                  <a:solidFill>
                    <a:schemeClr val="tx1"/>
                  </a:solidFill>
                  <a:latin typeface="Arial" panose="020B0604020202020204" pitchFamily="34" charset="0"/>
                  <a:ea typeface="MS PGothic" panose="020B0600070205080204" pitchFamily="34" charset="-128"/>
                </a:defRPr>
              </a:lvl4pPr>
              <a:lvl5pPr marL="2057400" indent="-228600" defTabSz="977900">
                <a:defRPr sz="2400">
                  <a:solidFill>
                    <a:schemeClr val="tx1"/>
                  </a:solidFill>
                  <a:latin typeface="Arial" panose="020B0604020202020204" pitchFamily="34" charset="0"/>
                  <a:ea typeface="MS PGothic" panose="020B0600070205080204" pitchFamily="34" charset="-128"/>
                </a:defRPr>
              </a:lvl5pPr>
              <a:lvl6pPr marL="25146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77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defRPr/>
              </a:pPr>
              <a:r>
                <a:rPr lang="fr-FR" altLang="fr-FR" sz="600" i="1" dirty="0">
                  <a:solidFill>
                    <a:schemeClr val="bg1"/>
                  </a:solidFill>
                  <a:latin typeface="Calibri" panose="020F0502020204030204" pitchFamily="34" charset="0"/>
                </a:rPr>
                <a:t>©  Ce document est la propriété  de CRECI Management</a:t>
              </a:r>
            </a:p>
          </p:txBody>
        </p:sp>
        <p:pic>
          <p:nvPicPr>
            <p:cNvPr id="6" name="Graphique 5">
              <a:extLst>
                <a:ext uri="{FF2B5EF4-FFF2-40B4-BE49-F238E27FC236}">
                  <a16:creationId xmlns:a16="http://schemas.microsoft.com/office/drawing/2014/main" id="{5CEF4929-BC40-4B79-CD20-8D78BC9754AA}"/>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837002" y="6654046"/>
              <a:ext cx="226269" cy="96859"/>
            </a:xfrm>
            <a:prstGeom prst="rect">
              <a:avLst/>
            </a:prstGeom>
          </p:spPr>
        </p:pic>
      </p:grpSp>
      <p:sp>
        <p:nvSpPr>
          <p:cNvPr id="7" name="Espace réservé du numéro de diapositive 5">
            <a:extLst>
              <a:ext uri="{FF2B5EF4-FFF2-40B4-BE49-F238E27FC236}">
                <a16:creationId xmlns:a16="http://schemas.microsoft.com/office/drawing/2014/main" id="{BC10CA87-86FE-FB84-0E41-7F82347B7E0C}"/>
              </a:ext>
            </a:extLst>
          </p:cNvPr>
          <p:cNvSpPr>
            <a:spLocks noGrp="1"/>
          </p:cNvSpPr>
          <p:nvPr>
            <p:ph type="sldNum" sz="quarter" idx="4"/>
          </p:nvPr>
        </p:nvSpPr>
        <p:spPr>
          <a:xfrm>
            <a:off x="9273480" y="6520259"/>
            <a:ext cx="594963" cy="365125"/>
          </a:xfrm>
          <a:prstGeom prst="rect">
            <a:avLst/>
          </a:prstGeom>
        </p:spPr>
        <p:txBody>
          <a:bodyPr vert="horz" lIns="91440" tIns="45720" rIns="91440" bIns="45720" rtlCol="0" anchor="ctr"/>
          <a:lstStyle>
            <a:lvl1pPr algn="r">
              <a:defRPr sz="1200" b="1" i="0">
                <a:solidFill>
                  <a:schemeClr val="bg1"/>
                </a:solidFill>
                <a:latin typeface="Tw Cen MT" panose="020B0602020104020603" pitchFamily="34" charset="77"/>
              </a:defRPr>
            </a:lvl1pPr>
          </a:lstStyle>
          <a:p>
            <a:fld id="{F451753C-FCEB-FF4B-BA94-71F87982489F}" type="slidenum">
              <a:rPr lang="fr-FR" smtClean="0"/>
              <a:pPr/>
              <a:t>‹N°›</a:t>
            </a:fld>
            <a:endParaRPr lang="fr-FR" dirty="0"/>
          </a:p>
        </p:txBody>
      </p:sp>
      <p:grpSp>
        <p:nvGrpSpPr>
          <p:cNvPr id="8" name="Graphique 17">
            <a:extLst>
              <a:ext uri="{FF2B5EF4-FFF2-40B4-BE49-F238E27FC236}">
                <a16:creationId xmlns:a16="http://schemas.microsoft.com/office/drawing/2014/main" id="{3D6A1037-328F-4025-9141-5429586382F6}"/>
              </a:ext>
            </a:extLst>
          </p:cNvPr>
          <p:cNvGrpSpPr/>
          <p:nvPr userDrawn="1"/>
        </p:nvGrpSpPr>
        <p:grpSpPr>
          <a:xfrm rot="5400000">
            <a:off x="1227854" y="5433422"/>
            <a:ext cx="973259" cy="1875895"/>
            <a:chOff x="-7000328" y="2316225"/>
            <a:chExt cx="421290" cy="812010"/>
          </a:xfrm>
          <a:noFill/>
        </p:grpSpPr>
        <p:sp>
          <p:nvSpPr>
            <p:cNvPr id="9" name="Forme libre : forme 8">
              <a:extLst>
                <a:ext uri="{FF2B5EF4-FFF2-40B4-BE49-F238E27FC236}">
                  <a16:creationId xmlns:a16="http://schemas.microsoft.com/office/drawing/2014/main" id="{FC428F26-7897-8DBA-EB6A-A44906BC9B6F}"/>
                </a:ext>
              </a:extLst>
            </p:cNvPr>
            <p:cNvSpPr/>
            <p:nvPr/>
          </p:nvSpPr>
          <p:spPr>
            <a:xfrm>
              <a:off x="-7000328" y="2316225"/>
              <a:ext cx="421290" cy="812010"/>
            </a:xfrm>
            <a:custGeom>
              <a:avLst/>
              <a:gdLst>
                <a:gd name="connsiteX0" fmla="*/ 390811 w 421290"/>
                <a:gd name="connsiteY0" fmla="*/ 796770 h 812010"/>
                <a:gd name="connsiteX1" fmla="*/ 406051 w 421290"/>
                <a:gd name="connsiteY1" fmla="*/ 781530 h 812010"/>
                <a:gd name="connsiteX2" fmla="*/ 421291 w 421290"/>
                <a:gd name="connsiteY2" fmla="*/ 796770 h 812010"/>
                <a:gd name="connsiteX3" fmla="*/ 406051 w 421290"/>
                <a:gd name="connsiteY3" fmla="*/ 812010 h 812010"/>
                <a:gd name="connsiteX4" fmla="*/ 390811 w 421290"/>
                <a:gd name="connsiteY4" fmla="*/ 796770 h 812010"/>
                <a:gd name="connsiteX5" fmla="*/ 342995 w 421290"/>
                <a:gd name="connsiteY5" fmla="*/ 807152 h 812010"/>
                <a:gd name="connsiteX6" fmla="*/ 330232 w 421290"/>
                <a:gd name="connsiteY6" fmla="*/ 789722 h 812010"/>
                <a:gd name="connsiteX7" fmla="*/ 347663 w 421290"/>
                <a:gd name="connsiteY7" fmla="*/ 776958 h 812010"/>
                <a:gd name="connsiteX8" fmla="*/ 360331 w 421290"/>
                <a:gd name="connsiteY8" fmla="*/ 794389 h 812010"/>
                <a:gd name="connsiteX9" fmla="*/ 345281 w 421290"/>
                <a:gd name="connsiteY9" fmla="*/ 807248 h 812010"/>
                <a:gd name="connsiteX10" fmla="*/ 342900 w 421290"/>
                <a:gd name="connsiteY10" fmla="*/ 807057 h 812010"/>
                <a:gd name="connsiteX11" fmla="*/ 281464 w 421290"/>
                <a:gd name="connsiteY11" fmla="*/ 792484 h 812010"/>
                <a:gd name="connsiteX12" fmla="*/ 271653 w 421290"/>
                <a:gd name="connsiteY12" fmla="*/ 773243 h 812010"/>
                <a:gd name="connsiteX13" fmla="*/ 290894 w 421290"/>
                <a:gd name="connsiteY13" fmla="*/ 763433 h 812010"/>
                <a:gd name="connsiteX14" fmla="*/ 300704 w 421290"/>
                <a:gd name="connsiteY14" fmla="*/ 782673 h 812010"/>
                <a:gd name="connsiteX15" fmla="*/ 286131 w 421290"/>
                <a:gd name="connsiteY15" fmla="*/ 793246 h 812010"/>
                <a:gd name="connsiteX16" fmla="*/ 281464 w 421290"/>
                <a:gd name="connsiteY16" fmla="*/ 792484 h 812010"/>
                <a:gd name="connsiteX17" fmla="*/ 222980 w 421290"/>
                <a:gd name="connsiteY17" fmla="*/ 768386 h 812010"/>
                <a:gd name="connsiteX18" fmla="*/ 216313 w 421290"/>
                <a:gd name="connsiteY18" fmla="*/ 747907 h 812010"/>
                <a:gd name="connsiteX19" fmla="*/ 236696 w 421290"/>
                <a:gd name="connsiteY19" fmla="*/ 741239 h 812010"/>
                <a:gd name="connsiteX20" fmla="*/ 243364 w 421290"/>
                <a:gd name="connsiteY20" fmla="*/ 761718 h 812010"/>
                <a:gd name="connsiteX21" fmla="*/ 229838 w 421290"/>
                <a:gd name="connsiteY21" fmla="*/ 770100 h 812010"/>
                <a:gd name="connsiteX22" fmla="*/ 222980 w 421290"/>
                <a:gd name="connsiteY22" fmla="*/ 768386 h 812010"/>
                <a:gd name="connsiteX23" fmla="*/ 168878 w 421290"/>
                <a:gd name="connsiteY23" fmla="*/ 735429 h 812010"/>
                <a:gd name="connsiteX24" fmla="*/ 165449 w 421290"/>
                <a:gd name="connsiteY24" fmla="*/ 714188 h 812010"/>
                <a:gd name="connsiteX25" fmla="*/ 186690 w 421290"/>
                <a:gd name="connsiteY25" fmla="*/ 710759 h 812010"/>
                <a:gd name="connsiteX26" fmla="*/ 190119 w 421290"/>
                <a:gd name="connsiteY26" fmla="*/ 732000 h 812010"/>
                <a:gd name="connsiteX27" fmla="*/ 177737 w 421290"/>
                <a:gd name="connsiteY27" fmla="*/ 738287 h 812010"/>
                <a:gd name="connsiteX28" fmla="*/ 168783 w 421290"/>
                <a:gd name="connsiteY28" fmla="*/ 735429 h 812010"/>
                <a:gd name="connsiteX29" fmla="*/ 120587 w 421290"/>
                <a:gd name="connsiteY29" fmla="*/ 694567 h 812010"/>
                <a:gd name="connsiteX30" fmla="*/ 120587 w 421290"/>
                <a:gd name="connsiteY30" fmla="*/ 673040 h 812010"/>
                <a:gd name="connsiteX31" fmla="*/ 142113 w 421290"/>
                <a:gd name="connsiteY31" fmla="*/ 673040 h 812010"/>
                <a:gd name="connsiteX32" fmla="*/ 142304 w 421290"/>
                <a:gd name="connsiteY32" fmla="*/ 694567 h 812010"/>
                <a:gd name="connsiteX33" fmla="*/ 131445 w 421290"/>
                <a:gd name="connsiteY33" fmla="*/ 699044 h 812010"/>
                <a:gd name="connsiteX34" fmla="*/ 120682 w 421290"/>
                <a:gd name="connsiteY34" fmla="*/ 694662 h 812010"/>
                <a:gd name="connsiteX35" fmla="*/ 79248 w 421290"/>
                <a:gd name="connsiteY35" fmla="*/ 646751 h 812010"/>
                <a:gd name="connsiteX36" fmla="*/ 82487 w 421290"/>
                <a:gd name="connsiteY36" fmla="*/ 625415 h 812010"/>
                <a:gd name="connsiteX37" fmla="*/ 103823 w 421290"/>
                <a:gd name="connsiteY37" fmla="*/ 628654 h 812010"/>
                <a:gd name="connsiteX38" fmla="*/ 100584 w 421290"/>
                <a:gd name="connsiteY38" fmla="*/ 649990 h 812010"/>
                <a:gd name="connsiteX39" fmla="*/ 91535 w 421290"/>
                <a:gd name="connsiteY39" fmla="*/ 652943 h 812010"/>
                <a:gd name="connsiteX40" fmla="*/ 79248 w 421290"/>
                <a:gd name="connsiteY40" fmla="*/ 646751 h 812010"/>
                <a:gd name="connsiteX41" fmla="*/ 45815 w 421290"/>
                <a:gd name="connsiteY41" fmla="*/ 593126 h 812010"/>
                <a:gd name="connsiteX42" fmla="*/ 52292 w 421290"/>
                <a:gd name="connsiteY42" fmla="*/ 572552 h 812010"/>
                <a:gd name="connsiteX43" fmla="*/ 72866 w 421290"/>
                <a:gd name="connsiteY43" fmla="*/ 579029 h 812010"/>
                <a:gd name="connsiteX44" fmla="*/ 66389 w 421290"/>
                <a:gd name="connsiteY44" fmla="*/ 599603 h 812010"/>
                <a:gd name="connsiteX45" fmla="*/ 59341 w 421290"/>
                <a:gd name="connsiteY45" fmla="*/ 601317 h 812010"/>
                <a:gd name="connsiteX46" fmla="*/ 45815 w 421290"/>
                <a:gd name="connsiteY46" fmla="*/ 593126 h 812010"/>
                <a:gd name="connsiteX47" fmla="*/ 21050 w 421290"/>
                <a:gd name="connsiteY47" fmla="*/ 534928 h 812010"/>
                <a:gd name="connsiteX48" fmla="*/ 30671 w 421290"/>
                <a:gd name="connsiteY48" fmla="*/ 515687 h 812010"/>
                <a:gd name="connsiteX49" fmla="*/ 49911 w 421290"/>
                <a:gd name="connsiteY49" fmla="*/ 525308 h 812010"/>
                <a:gd name="connsiteX50" fmla="*/ 40291 w 421290"/>
                <a:gd name="connsiteY50" fmla="*/ 544548 h 812010"/>
                <a:gd name="connsiteX51" fmla="*/ 35528 w 421290"/>
                <a:gd name="connsiteY51" fmla="*/ 545310 h 812010"/>
                <a:gd name="connsiteX52" fmla="*/ 21050 w 421290"/>
                <a:gd name="connsiteY52" fmla="*/ 534928 h 812010"/>
                <a:gd name="connsiteX53" fmla="*/ 5715 w 421290"/>
                <a:gd name="connsiteY53" fmla="*/ 473492 h 812010"/>
                <a:gd name="connsiteX54" fmla="*/ 18193 w 421290"/>
                <a:gd name="connsiteY54" fmla="*/ 455966 h 812010"/>
                <a:gd name="connsiteX55" fmla="*/ 35719 w 421290"/>
                <a:gd name="connsiteY55" fmla="*/ 468443 h 812010"/>
                <a:gd name="connsiteX56" fmla="*/ 23241 w 421290"/>
                <a:gd name="connsiteY56" fmla="*/ 485969 h 812010"/>
                <a:gd name="connsiteX57" fmla="*/ 20765 w 421290"/>
                <a:gd name="connsiteY57" fmla="*/ 486160 h 812010"/>
                <a:gd name="connsiteX58" fmla="*/ 5715 w 421290"/>
                <a:gd name="connsiteY58" fmla="*/ 473396 h 812010"/>
                <a:gd name="connsiteX59" fmla="*/ 0 w 421290"/>
                <a:gd name="connsiteY59" fmla="*/ 410627 h 812010"/>
                <a:gd name="connsiteX60" fmla="*/ 15050 w 421290"/>
                <a:gd name="connsiteY60" fmla="*/ 395196 h 812010"/>
                <a:gd name="connsiteX61" fmla="*/ 30480 w 421290"/>
                <a:gd name="connsiteY61" fmla="*/ 410246 h 812010"/>
                <a:gd name="connsiteX62" fmla="*/ 15431 w 421290"/>
                <a:gd name="connsiteY62" fmla="*/ 425676 h 812010"/>
                <a:gd name="connsiteX63" fmla="*/ 0 w 421290"/>
                <a:gd name="connsiteY63" fmla="*/ 410627 h 812010"/>
                <a:gd name="connsiteX64" fmla="*/ 17050 w 421290"/>
                <a:gd name="connsiteY64" fmla="*/ 364812 h 812010"/>
                <a:gd name="connsiteX65" fmla="*/ 4191 w 421290"/>
                <a:gd name="connsiteY65" fmla="*/ 347571 h 812010"/>
                <a:gd name="connsiteX66" fmla="*/ 21431 w 421290"/>
                <a:gd name="connsiteY66" fmla="*/ 334617 h 812010"/>
                <a:gd name="connsiteX67" fmla="*/ 34385 w 421290"/>
                <a:gd name="connsiteY67" fmla="*/ 351953 h 812010"/>
                <a:gd name="connsiteX68" fmla="*/ 19336 w 421290"/>
                <a:gd name="connsiteY68" fmla="*/ 365002 h 812010"/>
                <a:gd name="connsiteX69" fmla="*/ 17145 w 421290"/>
                <a:gd name="connsiteY69" fmla="*/ 364812 h 812010"/>
                <a:gd name="connsiteX70" fmla="*/ 28099 w 421290"/>
                <a:gd name="connsiteY70" fmla="*/ 304899 h 812010"/>
                <a:gd name="connsiteX71" fmla="*/ 18002 w 421290"/>
                <a:gd name="connsiteY71" fmla="*/ 285849 h 812010"/>
                <a:gd name="connsiteX72" fmla="*/ 37052 w 421290"/>
                <a:gd name="connsiteY72" fmla="*/ 275753 h 812010"/>
                <a:gd name="connsiteX73" fmla="*/ 47149 w 421290"/>
                <a:gd name="connsiteY73" fmla="*/ 294803 h 812010"/>
                <a:gd name="connsiteX74" fmla="*/ 32576 w 421290"/>
                <a:gd name="connsiteY74" fmla="*/ 305566 h 812010"/>
                <a:gd name="connsiteX75" fmla="*/ 28099 w 421290"/>
                <a:gd name="connsiteY75" fmla="*/ 304899 h 812010"/>
                <a:gd name="connsiteX76" fmla="*/ 48387 w 421290"/>
                <a:gd name="connsiteY76" fmla="*/ 247368 h 812010"/>
                <a:gd name="connsiteX77" fmla="*/ 41434 w 421290"/>
                <a:gd name="connsiteY77" fmla="*/ 226985 h 812010"/>
                <a:gd name="connsiteX78" fmla="*/ 61817 w 421290"/>
                <a:gd name="connsiteY78" fmla="*/ 220031 h 812010"/>
                <a:gd name="connsiteX79" fmla="*/ 68771 w 421290"/>
                <a:gd name="connsiteY79" fmla="*/ 240415 h 812010"/>
                <a:gd name="connsiteX80" fmla="*/ 55055 w 421290"/>
                <a:gd name="connsiteY80" fmla="*/ 248987 h 812010"/>
                <a:gd name="connsiteX81" fmla="*/ 48387 w 421290"/>
                <a:gd name="connsiteY81" fmla="*/ 247368 h 812010"/>
                <a:gd name="connsiteX82" fmla="*/ 77438 w 421290"/>
                <a:gd name="connsiteY82" fmla="*/ 193838 h 812010"/>
                <a:gd name="connsiteX83" fmla="*/ 73724 w 421290"/>
                <a:gd name="connsiteY83" fmla="*/ 172597 h 812010"/>
                <a:gd name="connsiteX84" fmla="*/ 94964 w 421290"/>
                <a:gd name="connsiteY84" fmla="*/ 168977 h 812010"/>
                <a:gd name="connsiteX85" fmla="*/ 98679 w 421290"/>
                <a:gd name="connsiteY85" fmla="*/ 190123 h 812010"/>
                <a:gd name="connsiteX86" fmla="*/ 86201 w 421290"/>
                <a:gd name="connsiteY86" fmla="*/ 196600 h 812010"/>
                <a:gd name="connsiteX87" fmla="*/ 77438 w 421290"/>
                <a:gd name="connsiteY87" fmla="*/ 193838 h 812010"/>
                <a:gd name="connsiteX88" fmla="*/ 114395 w 421290"/>
                <a:gd name="connsiteY88" fmla="*/ 145355 h 812010"/>
                <a:gd name="connsiteX89" fmla="*/ 114014 w 421290"/>
                <a:gd name="connsiteY89" fmla="*/ 123829 h 812010"/>
                <a:gd name="connsiteX90" fmla="*/ 135541 w 421290"/>
                <a:gd name="connsiteY90" fmla="*/ 123448 h 812010"/>
                <a:gd name="connsiteX91" fmla="*/ 135922 w 421290"/>
                <a:gd name="connsiteY91" fmla="*/ 144975 h 812010"/>
                <a:gd name="connsiteX92" fmla="*/ 124968 w 421290"/>
                <a:gd name="connsiteY92" fmla="*/ 149642 h 812010"/>
                <a:gd name="connsiteX93" fmla="*/ 114395 w 421290"/>
                <a:gd name="connsiteY93" fmla="*/ 145355 h 812010"/>
                <a:gd name="connsiteX94" fmla="*/ 158401 w 421290"/>
                <a:gd name="connsiteY94" fmla="*/ 103255 h 812010"/>
                <a:gd name="connsiteX95" fmla="*/ 161354 w 421290"/>
                <a:gd name="connsiteY95" fmla="*/ 81919 h 812010"/>
                <a:gd name="connsiteX96" fmla="*/ 182690 w 421290"/>
                <a:gd name="connsiteY96" fmla="*/ 84872 h 812010"/>
                <a:gd name="connsiteX97" fmla="*/ 179832 w 421290"/>
                <a:gd name="connsiteY97" fmla="*/ 106208 h 812010"/>
                <a:gd name="connsiteX98" fmla="*/ 170593 w 421290"/>
                <a:gd name="connsiteY98" fmla="*/ 109256 h 812010"/>
                <a:gd name="connsiteX99" fmla="*/ 158401 w 421290"/>
                <a:gd name="connsiteY99" fmla="*/ 103255 h 812010"/>
                <a:gd name="connsiteX100" fmla="*/ 208407 w 421290"/>
                <a:gd name="connsiteY100" fmla="*/ 68393 h 812010"/>
                <a:gd name="connsiteX101" fmla="*/ 214694 w 421290"/>
                <a:gd name="connsiteY101" fmla="*/ 47724 h 812010"/>
                <a:gd name="connsiteX102" fmla="*/ 235363 w 421290"/>
                <a:gd name="connsiteY102" fmla="*/ 54011 h 812010"/>
                <a:gd name="connsiteX103" fmla="*/ 229076 w 421290"/>
                <a:gd name="connsiteY103" fmla="*/ 74680 h 812010"/>
                <a:gd name="connsiteX104" fmla="*/ 221933 w 421290"/>
                <a:gd name="connsiteY104" fmla="*/ 76490 h 812010"/>
                <a:gd name="connsiteX105" fmla="*/ 208407 w 421290"/>
                <a:gd name="connsiteY105" fmla="*/ 68393 h 812010"/>
                <a:gd name="connsiteX106" fmla="*/ 263176 w 421290"/>
                <a:gd name="connsiteY106" fmla="*/ 41723 h 812010"/>
                <a:gd name="connsiteX107" fmla="*/ 272510 w 421290"/>
                <a:gd name="connsiteY107" fmla="*/ 22388 h 812010"/>
                <a:gd name="connsiteX108" fmla="*/ 291846 w 421290"/>
                <a:gd name="connsiteY108" fmla="*/ 31722 h 812010"/>
                <a:gd name="connsiteX109" fmla="*/ 282512 w 421290"/>
                <a:gd name="connsiteY109" fmla="*/ 51058 h 812010"/>
                <a:gd name="connsiteX110" fmla="*/ 277559 w 421290"/>
                <a:gd name="connsiteY110" fmla="*/ 52010 h 812010"/>
                <a:gd name="connsiteX111" fmla="*/ 263176 w 421290"/>
                <a:gd name="connsiteY111" fmla="*/ 41723 h 812010"/>
                <a:gd name="connsiteX112" fmla="*/ 321469 w 421290"/>
                <a:gd name="connsiteY112" fmla="*/ 24007 h 812010"/>
                <a:gd name="connsiteX113" fmla="*/ 333756 w 421290"/>
                <a:gd name="connsiteY113" fmla="*/ 6290 h 812010"/>
                <a:gd name="connsiteX114" fmla="*/ 351473 w 421290"/>
                <a:gd name="connsiteY114" fmla="*/ 18578 h 812010"/>
                <a:gd name="connsiteX115" fmla="*/ 339185 w 421290"/>
                <a:gd name="connsiteY115" fmla="*/ 36294 h 812010"/>
                <a:gd name="connsiteX116" fmla="*/ 336423 w 421290"/>
                <a:gd name="connsiteY116" fmla="*/ 36485 h 812010"/>
                <a:gd name="connsiteX117" fmla="*/ 321469 w 421290"/>
                <a:gd name="connsiteY117" fmla="*/ 23912 h 812010"/>
                <a:gd name="connsiteX118" fmla="*/ 381762 w 421290"/>
                <a:gd name="connsiteY118" fmla="*/ 15625 h 812010"/>
                <a:gd name="connsiteX119" fmla="*/ 396716 w 421290"/>
                <a:gd name="connsiteY119" fmla="*/ 4 h 812010"/>
                <a:gd name="connsiteX120" fmla="*/ 412242 w 421290"/>
                <a:gd name="connsiteY120" fmla="*/ 14863 h 812010"/>
                <a:gd name="connsiteX121" fmla="*/ 397383 w 421290"/>
                <a:gd name="connsiteY121" fmla="*/ 30484 h 812010"/>
                <a:gd name="connsiteX122" fmla="*/ 397002 w 421290"/>
                <a:gd name="connsiteY122" fmla="*/ 30484 h 812010"/>
                <a:gd name="connsiteX123" fmla="*/ 381762 w 421290"/>
                <a:gd name="connsiteY123" fmla="*/ 15625 h 81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21290" h="812010">
                  <a:moveTo>
                    <a:pt x="390811" y="796770"/>
                  </a:moveTo>
                  <a:cubicBezTo>
                    <a:pt x="390811" y="788293"/>
                    <a:pt x="397669" y="781530"/>
                    <a:pt x="406051" y="781530"/>
                  </a:cubicBezTo>
                  <a:cubicBezTo>
                    <a:pt x="414433" y="781530"/>
                    <a:pt x="421291" y="788293"/>
                    <a:pt x="421291" y="796770"/>
                  </a:cubicBezTo>
                  <a:cubicBezTo>
                    <a:pt x="421291" y="805247"/>
                    <a:pt x="414528" y="812010"/>
                    <a:pt x="406051" y="812010"/>
                  </a:cubicBezTo>
                  <a:cubicBezTo>
                    <a:pt x="397574" y="812010"/>
                    <a:pt x="390811" y="805152"/>
                    <a:pt x="390811" y="796770"/>
                  </a:cubicBezTo>
                  <a:close/>
                  <a:moveTo>
                    <a:pt x="342995" y="807152"/>
                  </a:moveTo>
                  <a:cubicBezTo>
                    <a:pt x="334709" y="805819"/>
                    <a:pt x="328994" y="798009"/>
                    <a:pt x="330232" y="789722"/>
                  </a:cubicBezTo>
                  <a:cubicBezTo>
                    <a:pt x="331565" y="781435"/>
                    <a:pt x="339281" y="775720"/>
                    <a:pt x="347663" y="776958"/>
                  </a:cubicBezTo>
                  <a:cubicBezTo>
                    <a:pt x="355949" y="778292"/>
                    <a:pt x="361569" y="786102"/>
                    <a:pt x="360331" y="794389"/>
                  </a:cubicBezTo>
                  <a:cubicBezTo>
                    <a:pt x="359188" y="801914"/>
                    <a:pt x="352711" y="807248"/>
                    <a:pt x="345281" y="807248"/>
                  </a:cubicBezTo>
                  <a:cubicBezTo>
                    <a:pt x="344519" y="807248"/>
                    <a:pt x="343662" y="807248"/>
                    <a:pt x="342900" y="807057"/>
                  </a:cubicBezTo>
                  <a:close/>
                  <a:moveTo>
                    <a:pt x="281464" y="792484"/>
                  </a:moveTo>
                  <a:cubicBezTo>
                    <a:pt x="273463" y="789912"/>
                    <a:pt x="269081" y="781244"/>
                    <a:pt x="271653" y="773243"/>
                  </a:cubicBezTo>
                  <a:cubicBezTo>
                    <a:pt x="274225" y="765242"/>
                    <a:pt x="282797" y="760861"/>
                    <a:pt x="290894" y="763433"/>
                  </a:cubicBezTo>
                  <a:cubicBezTo>
                    <a:pt x="298895" y="766004"/>
                    <a:pt x="303276" y="774672"/>
                    <a:pt x="300704" y="782673"/>
                  </a:cubicBezTo>
                  <a:cubicBezTo>
                    <a:pt x="298609" y="789150"/>
                    <a:pt x="292608" y="793246"/>
                    <a:pt x="286131" y="793246"/>
                  </a:cubicBezTo>
                  <a:cubicBezTo>
                    <a:pt x="284607" y="793246"/>
                    <a:pt x="282988" y="792960"/>
                    <a:pt x="281464" y="792484"/>
                  </a:cubicBezTo>
                  <a:close/>
                  <a:moveTo>
                    <a:pt x="222980" y="768386"/>
                  </a:moveTo>
                  <a:cubicBezTo>
                    <a:pt x="215456" y="764576"/>
                    <a:pt x="212503" y="755432"/>
                    <a:pt x="216313" y="747907"/>
                  </a:cubicBezTo>
                  <a:cubicBezTo>
                    <a:pt x="220028" y="740477"/>
                    <a:pt x="229267" y="737429"/>
                    <a:pt x="236696" y="741239"/>
                  </a:cubicBezTo>
                  <a:cubicBezTo>
                    <a:pt x="244221" y="745050"/>
                    <a:pt x="247174" y="754193"/>
                    <a:pt x="243364" y="761718"/>
                  </a:cubicBezTo>
                  <a:cubicBezTo>
                    <a:pt x="240697" y="766957"/>
                    <a:pt x="235363" y="770100"/>
                    <a:pt x="229838" y="770100"/>
                  </a:cubicBezTo>
                  <a:cubicBezTo>
                    <a:pt x="227457" y="770100"/>
                    <a:pt x="225171" y="769529"/>
                    <a:pt x="222980" y="768386"/>
                  </a:cubicBezTo>
                  <a:close/>
                  <a:moveTo>
                    <a:pt x="168878" y="735429"/>
                  </a:moveTo>
                  <a:cubicBezTo>
                    <a:pt x="162116" y="730571"/>
                    <a:pt x="160496" y="721046"/>
                    <a:pt x="165449" y="714188"/>
                  </a:cubicBezTo>
                  <a:cubicBezTo>
                    <a:pt x="170307" y="707426"/>
                    <a:pt x="179927" y="705806"/>
                    <a:pt x="186690" y="710759"/>
                  </a:cubicBezTo>
                  <a:cubicBezTo>
                    <a:pt x="193548" y="715617"/>
                    <a:pt x="195072" y="725142"/>
                    <a:pt x="190119" y="732000"/>
                  </a:cubicBezTo>
                  <a:cubicBezTo>
                    <a:pt x="187166" y="736096"/>
                    <a:pt x="182499" y="738287"/>
                    <a:pt x="177737" y="738287"/>
                  </a:cubicBezTo>
                  <a:cubicBezTo>
                    <a:pt x="174689" y="738287"/>
                    <a:pt x="171545" y="737334"/>
                    <a:pt x="168783" y="735429"/>
                  </a:cubicBezTo>
                  <a:close/>
                  <a:moveTo>
                    <a:pt x="120587" y="694567"/>
                  </a:moveTo>
                  <a:cubicBezTo>
                    <a:pt x="114681" y="688662"/>
                    <a:pt x="114586" y="679041"/>
                    <a:pt x="120587" y="673040"/>
                  </a:cubicBezTo>
                  <a:cubicBezTo>
                    <a:pt x="126492" y="667135"/>
                    <a:pt x="136112" y="667040"/>
                    <a:pt x="142113" y="673040"/>
                  </a:cubicBezTo>
                  <a:cubicBezTo>
                    <a:pt x="148019" y="678946"/>
                    <a:pt x="148114" y="688566"/>
                    <a:pt x="142304" y="694567"/>
                  </a:cubicBezTo>
                  <a:cubicBezTo>
                    <a:pt x="139256" y="697520"/>
                    <a:pt x="135350" y="699044"/>
                    <a:pt x="131445" y="699044"/>
                  </a:cubicBezTo>
                  <a:cubicBezTo>
                    <a:pt x="127540" y="699044"/>
                    <a:pt x="123634" y="697615"/>
                    <a:pt x="120682" y="694662"/>
                  </a:cubicBezTo>
                  <a:close/>
                  <a:moveTo>
                    <a:pt x="79248" y="646751"/>
                  </a:moveTo>
                  <a:cubicBezTo>
                    <a:pt x="74295" y="639989"/>
                    <a:pt x="75724" y="630464"/>
                    <a:pt x="82487" y="625415"/>
                  </a:cubicBezTo>
                  <a:cubicBezTo>
                    <a:pt x="89249" y="620367"/>
                    <a:pt x="98774" y="621796"/>
                    <a:pt x="103823" y="628654"/>
                  </a:cubicBezTo>
                  <a:cubicBezTo>
                    <a:pt x="108871" y="635417"/>
                    <a:pt x="107442" y="644942"/>
                    <a:pt x="100584" y="649990"/>
                  </a:cubicBezTo>
                  <a:cubicBezTo>
                    <a:pt x="97822" y="651990"/>
                    <a:pt x="94678" y="652943"/>
                    <a:pt x="91535" y="652943"/>
                  </a:cubicBezTo>
                  <a:cubicBezTo>
                    <a:pt x="86868" y="652943"/>
                    <a:pt x="82296" y="650847"/>
                    <a:pt x="79248" y="646751"/>
                  </a:cubicBezTo>
                  <a:close/>
                  <a:moveTo>
                    <a:pt x="45815" y="593126"/>
                  </a:moveTo>
                  <a:cubicBezTo>
                    <a:pt x="41910" y="585696"/>
                    <a:pt x="44863" y="576457"/>
                    <a:pt x="52292" y="572552"/>
                  </a:cubicBezTo>
                  <a:cubicBezTo>
                    <a:pt x="59722" y="568646"/>
                    <a:pt x="68961" y="571599"/>
                    <a:pt x="72866" y="579029"/>
                  </a:cubicBezTo>
                  <a:cubicBezTo>
                    <a:pt x="76772" y="586458"/>
                    <a:pt x="73819" y="595697"/>
                    <a:pt x="66389" y="599603"/>
                  </a:cubicBezTo>
                  <a:cubicBezTo>
                    <a:pt x="64103" y="600746"/>
                    <a:pt x="61627" y="601317"/>
                    <a:pt x="59341" y="601317"/>
                  </a:cubicBezTo>
                  <a:cubicBezTo>
                    <a:pt x="53816" y="601317"/>
                    <a:pt x="48482" y="598364"/>
                    <a:pt x="45815" y="593126"/>
                  </a:cubicBezTo>
                  <a:close/>
                  <a:moveTo>
                    <a:pt x="21050" y="534928"/>
                  </a:moveTo>
                  <a:cubicBezTo>
                    <a:pt x="18383" y="526927"/>
                    <a:pt x="22670" y="518354"/>
                    <a:pt x="30671" y="515687"/>
                  </a:cubicBezTo>
                  <a:cubicBezTo>
                    <a:pt x="38672" y="512925"/>
                    <a:pt x="47244" y="517307"/>
                    <a:pt x="49911" y="525308"/>
                  </a:cubicBezTo>
                  <a:cubicBezTo>
                    <a:pt x="52578" y="533213"/>
                    <a:pt x="48292" y="541881"/>
                    <a:pt x="40291" y="544548"/>
                  </a:cubicBezTo>
                  <a:cubicBezTo>
                    <a:pt x="38672" y="545120"/>
                    <a:pt x="37052" y="545310"/>
                    <a:pt x="35528" y="545310"/>
                  </a:cubicBezTo>
                  <a:cubicBezTo>
                    <a:pt x="29147" y="545310"/>
                    <a:pt x="23146" y="541310"/>
                    <a:pt x="21050" y="534928"/>
                  </a:cubicBezTo>
                  <a:close/>
                  <a:moveTo>
                    <a:pt x="5715" y="473492"/>
                  </a:moveTo>
                  <a:cubicBezTo>
                    <a:pt x="4382" y="465205"/>
                    <a:pt x="9906" y="457299"/>
                    <a:pt x="18193" y="455966"/>
                  </a:cubicBezTo>
                  <a:cubicBezTo>
                    <a:pt x="26480" y="454537"/>
                    <a:pt x="34385" y="460157"/>
                    <a:pt x="35719" y="468443"/>
                  </a:cubicBezTo>
                  <a:cubicBezTo>
                    <a:pt x="37148" y="476730"/>
                    <a:pt x="31528" y="484636"/>
                    <a:pt x="23241" y="485969"/>
                  </a:cubicBezTo>
                  <a:cubicBezTo>
                    <a:pt x="22384" y="486160"/>
                    <a:pt x="21527" y="486160"/>
                    <a:pt x="20765" y="486160"/>
                  </a:cubicBezTo>
                  <a:cubicBezTo>
                    <a:pt x="13430" y="486160"/>
                    <a:pt x="6953" y="480921"/>
                    <a:pt x="5715" y="473396"/>
                  </a:cubicBezTo>
                  <a:close/>
                  <a:moveTo>
                    <a:pt x="0" y="410627"/>
                  </a:moveTo>
                  <a:cubicBezTo>
                    <a:pt x="0" y="402245"/>
                    <a:pt x="6668" y="395387"/>
                    <a:pt x="15050" y="395196"/>
                  </a:cubicBezTo>
                  <a:cubicBezTo>
                    <a:pt x="23527" y="395196"/>
                    <a:pt x="30385" y="401864"/>
                    <a:pt x="30480" y="410246"/>
                  </a:cubicBezTo>
                  <a:cubicBezTo>
                    <a:pt x="30671" y="418628"/>
                    <a:pt x="23813" y="425581"/>
                    <a:pt x="15431" y="425676"/>
                  </a:cubicBezTo>
                  <a:cubicBezTo>
                    <a:pt x="6858" y="425676"/>
                    <a:pt x="95" y="419009"/>
                    <a:pt x="0" y="410627"/>
                  </a:cubicBezTo>
                  <a:close/>
                  <a:moveTo>
                    <a:pt x="17050" y="364812"/>
                  </a:moveTo>
                  <a:cubicBezTo>
                    <a:pt x="8763" y="363573"/>
                    <a:pt x="2953" y="355858"/>
                    <a:pt x="4191" y="347571"/>
                  </a:cubicBezTo>
                  <a:cubicBezTo>
                    <a:pt x="5334" y="339189"/>
                    <a:pt x="13145" y="333379"/>
                    <a:pt x="21431" y="334617"/>
                  </a:cubicBezTo>
                  <a:cubicBezTo>
                    <a:pt x="29813" y="335855"/>
                    <a:pt x="35528" y="343571"/>
                    <a:pt x="34385" y="351953"/>
                  </a:cubicBezTo>
                  <a:cubicBezTo>
                    <a:pt x="33242" y="359477"/>
                    <a:pt x="26765" y="365002"/>
                    <a:pt x="19336" y="365002"/>
                  </a:cubicBezTo>
                  <a:cubicBezTo>
                    <a:pt x="18669" y="365002"/>
                    <a:pt x="17907" y="365002"/>
                    <a:pt x="17145" y="364812"/>
                  </a:cubicBezTo>
                  <a:close/>
                  <a:moveTo>
                    <a:pt x="28099" y="304899"/>
                  </a:moveTo>
                  <a:cubicBezTo>
                    <a:pt x="20098" y="302423"/>
                    <a:pt x="15526" y="293850"/>
                    <a:pt x="18002" y="285849"/>
                  </a:cubicBezTo>
                  <a:cubicBezTo>
                    <a:pt x="20479" y="277753"/>
                    <a:pt x="29051" y="273276"/>
                    <a:pt x="37052" y="275753"/>
                  </a:cubicBezTo>
                  <a:cubicBezTo>
                    <a:pt x="45148" y="278229"/>
                    <a:pt x="49625" y="286706"/>
                    <a:pt x="47149" y="294803"/>
                  </a:cubicBezTo>
                  <a:cubicBezTo>
                    <a:pt x="45148" y="301375"/>
                    <a:pt x="39148" y="305566"/>
                    <a:pt x="32576" y="305566"/>
                  </a:cubicBezTo>
                  <a:cubicBezTo>
                    <a:pt x="31147" y="305566"/>
                    <a:pt x="29623" y="305375"/>
                    <a:pt x="28099" y="304899"/>
                  </a:cubicBezTo>
                  <a:close/>
                  <a:moveTo>
                    <a:pt x="48387" y="247368"/>
                  </a:moveTo>
                  <a:cubicBezTo>
                    <a:pt x="40862" y="243749"/>
                    <a:pt x="37719" y="234605"/>
                    <a:pt x="41434" y="226985"/>
                  </a:cubicBezTo>
                  <a:cubicBezTo>
                    <a:pt x="45148" y="219460"/>
                    <a:pt x="54293" y="216412"/>
                    <a:pt x="61817" y="220031"/>
                  </a:cubicBezTo>
                  <a:cubicBezTo>
                    <a:pt x="69342" y="223746"/>
                    <a:pt x="72485" y="232890"/>
                    <a:pt x="68771" y="240415"/>
                  </a:cubicBezTo>
                  <a:cubicBezTo>
                    <a:pt x="66104" y="245844"/>
                    <a:pt x="60674" y="248987"/>
                    <a:pt x="55055" y="248987"/>
                  </a:cubicBezTo>
                  <a:cubicBezTo>
                    <a:pt x="52864" y="248987"/>
                    <a:pt x="50578" y="248416"/>
                    <a:pt x="48387" y="247368"/>
                  </a:cubicBezTo>
                  <a:close/>
                  <a:moveTo>
                    <a:pt x="77438" y="193838"/>
                  </a:moveTo>
                  <a:cubicBezTo>
                    <a:pt x="70580" y="188980"/>
                    <a:pt x="68866" y="179550"/>
                    <a:pt x="73724" y="172597"/>
                  </a:cubicBezTo>
                  <a:cubicBezTo>
                    <a:pt x="78581" y="165739"/>
                    <a:pt x="88106" y="164025"/>
                    <a:pt x="94964" y="168977"/>
                  </a:cubicBezTo>
                  <a:cubicBezTo>
                    <a:pt x="101822" y="173740"/>
                    <a:pt x="103537" y="183265"/>
                    <a:pt x="98679" y="190123"/>
                  </a:cubicBezTo>
                  <a:cubicBezTo>
                    <a:pt x="95726" y="194409"/>
                    <a:pt x="90964" y="196600"/>
                    <a:pt x="86201" y="196600"/>
                  </a:cubicBezTo>
                  <a:cubicBezTo>
                    <a:pt x="83153" y="196600"/>
                    <a:pt x="80105" y="195743"/>
                    <a:pt x="77438" y="193838"/>
                  </a:cubicBezTo>
                  <a:close/>
                  <a:moveTo>
                    <a:pt x="114395" y="145355"/>
                  </a:moveTo>
                  <a:cubicBezTo>
                    <a:pt x="108299" y="139450"/>
                    <a:pt x="108109" y="129925"/>
                    <a:pt x="114014" y="123829"/>
                  </a:cubicBezTo>
                  <a:cubicBezTo>
                    <a:pt x="119920" y="117828"/>
                    <a:pt x="129540" y="117638"/>
                    <a:pt x="135541" y="123448"/>
                  </a:cubicBezTo>
                  <a:cubicBezTo>
                    <a:pt x="141637" y="129354"/>
                    <a:pt x="141827" y="138974"/>
                    <a:pt x="135922" y="144975"/>
                  </a:cubicBezTo>
                  <a:cubicBezTo>
                    <a:pt x="132969" y="148118"/>
                    <a:pt x="128873" y="149642"/>
                    <a:pt x="124968" y="149642"/>
                  </a:cubicBezTo>
                  <a:cubicBezTo>
                    <a:pt x="121063" y="149642"/>
                    <a:pt x="117348" y="148308"/>
                    <a:pt x="114395" y="145355"/>
                  </a:cubicBezTo>
                  <a:close/>
                  <a:moveTo>
                    <a:pt x="158401" y="103255"/>
                  </a:moveTo>
                  <a:cubicBezTo>
                    <a:pt x="153353" y="96587"/>
                    <a:pt x="154686" y="86967"/>
                    <a:pt x="161354" y="81919"/>
                  </a:cubicBezTo>
                  <a:cubicBezTo>
                    <a:pt x="168021" y="76775"/>
                    <a:pt x="177641" y="78204"/>
                    <a:pt x="182690" y="84872"/>
                  </a:cubicBezTo>
                  <a:cubicBezTo>
                    <a:pt x="187833" y="91539"/>
                    <a:pt x="186500" y="101064"/>
                    <a:pt x="179832" y="106208"/>
                  </a:cubicBezTo>
                  <a:cubicBezTo>
                    <a:pt x="176975" y="108303"/>
                    <a:pt x="173831" y="109256"/>
                    <a:pt x="170593" y="109256"/>
                  </a:cubicBezTo>
                  <a:cubicBezTo>
                    <a:pt x="165926" y="109256"/>
                    <a:pt x="161449" y="107160"/>
                    <a:pt x="158401" y="103255"/>
                  </a:cubicBezTo>
                  <a:close/>
                  <a:moveTo>
                    <a:pt x="208407" y="68393"/>
                  </a:moveTo>
                  <a:cubicBezTo>
                    <a:pt x="204406" y="60964"/>
                    <a:pt x="207264" y="51725"/>
                    <a:pt x="214694" y="47724"/>
                  </a:cubicBezTo>
                  <a:cubicBezTo>
                    <a:pt x="222123" y="43724"/>
                    <a:pt x="231362" y="46581"/>
                    <a:pt x="235363" y="54011"/>
                  </a:cubicBezTo>
                  <a:cubicBezTo>
                    <a:pt x="239363" y="61440"/>
                    <a:pt x="236506" y="70679"/>
                    <a:pt x="229076" y="74680"/>
                  </a:cubicBezTo>
                  <a:cubicBezTo>
                    <a:pt x="226790" y="75918"/>
                    <a:pt x="224314" y="76490"/>
                    <a:pt x="221933" y="76490"/>
                  </a:cubicBezTo>
                  <a:cubicBezTo>
                    <a:pt x="216408" y="76490"/>
                    <a:pt x="211169" y="73537"/>
                    <a:pt x="208407" y="68393"/>
                  </a:cubicBezTo>
                  <a:close/>
                  <a:moveTo>
                    <a:pt x="263176" y="41723"/>
                  </a:moveTo>
                  <a:cubicBezTo>
                    <a:pt x="260318" y="33818"/>
                    <a:pt x="264509" y="25150"/>
                    <a:pt x="272510" y="22388"/>
                  </a:cubicBezTo>
                  <a:cubicBezTo>
                    <a:pt x="280416" y="19625"/>
                    <a:pt x="289084" y="23816"/>
                    <a:pt x="291846" y="31722"/>
                  </a:cubicBezTo>
                  <a:cubicBezTo>
                    <a:pt x="294704" y="39628"/>
                    <a:pt x="290513" y="48296"/>
                    <a:pt x="282512" y="51058"/>
                  </a:cubicBezTo>
                  <a:cubicBezTo>
                    <a:pt x="280892" y="51629"/>
                    <a:pt x="279178" y="52010"/>
                    <a:pt x="277559" y="52010"/>
                  </a:cubicBezTo>
                  <a:cubicBezTo>
                    <a:pt x="271272" y="52010"/>
                    <a:pt x="265367" y="48010"/>
                    <a:pt x="263176" y="41723"/>
                  </a:cubicBezTo>
                  <a:close/>
                  <a:moveTo>
                    <a:pt x="321469" y="24007"/>
                  </a:moveTo>
                  <a:cubicBezTo>
                    <a:pt x="319945" y="15815"/>
                    <a:pt x="325469" y="7814"/>
                    <a:pt x="333756" y="6290"/>
                  </a:cubicBezTo>
                  <a:cubicBezTo>
                    <a:pt x="342043" y="4766"/>
                    <a:pt x="349949" y="10291"/>
                    <a:pt x="351473" y="18578"/>
                  </a:cubicBezTo>
                  <a:cubicBezTo>
                    <a:pt x="352997" y="26864"/>
                    <a:pt x="347472" y="34770"/>
                    <a:pt x="339185" y="36294"/>
                  </a:cubicBezTo>
                  <a:cubicBezTo>
                    <a:pt x="338233" y="36485"/>
                    <a:pt x="337375" y="36485"/>
                    <a:pt x="336423" y="36485"/>
                  </a:cubicBezTo>
                  <a:cubicBezTo>
                    <a:pt x="329184" y="36485"/>
                    <a:pt x="322802" y="31341"/>
                    <a:pt x="321469" y="23912"/>
                  </a:cubicBezTo>
                  <a:close/>
                  <a:moveTo>
                    <a:pt x="381762" y="15625"/>
                  </a:moveTo>
                  <a:cubicBezTo>
                    <a:pt x="381572" y="7148"/>
                    <a:pt x="388239" y="194"/>
                    <a:pt x="396716" y="4"/>
                  </a:cubicBezTo>
                  <a:cubicBezTo>
                    <a:pt x="405098" y="-187"/>
                    <a:pt x="412147" y="6481"/>
                    <a:pt x="412242" y="14863"/>
                  </a:cubicBezTo>
                  <a:cubicBezTo>
                    <a:pt x="412433" y="23340"/>
                    <a:pt x="405765" y="30293"/>
                    <a:pt x="397383" y="30484"/>
                  </a:cubicBezTo>
                  <a:lnTo>
                    <a:pt x="397002" y="30484"/>
                  </a:lnTo>
                  <a:cubicBezTo>
                    <a:pt x="388811" y="30484"/>
                    <a:pt x="381953" y="23816"/>
                    <a:pt x="381762" y="15625"/>
                  </a:cubicBezTo>
                  <a:close/>
                </a:path>
              </a:pathLst>
            </a:custGeom>
            <a:grpFill/>
            <a:ln w="9525" cap="flat">
              <a:solidFill>
                <a:schemeClr val="bg1">
                  <a:alpha val="42000"/>
                </a:schemeClr>
              </a:solidFill>
              <a:prstDash val="solid"/>
              <a:miter/>
            </a:ln>
          </p:spPr>
          <p:txBody>
            <a:bodyPr rtlCol="0" anchor="ctr"/>
            <a:lstStyle/>
            <a:p>
              <a:endParaRPr lang="fr-FR" b="0" i="0" dirty="0">
                <a:latin typeface="Calibri" panose="020F0502020204030204" pitchFamily="34" charset="0"/>
              </a:endParaRPr>
            </a:p>
          </p:txBody>
        </p:sp>
        <p:sp>
          <p:nvSpPr>
            <p:cNvPr id="10" name="Forme libre : forme 9">
              <a:extLst>
                <a:ext uri="{FF2B5EF4-FFF2-40B4-BE49-F238E27FC236}">
                  <a16:creationId xmlns:a16="http://schemas.microsoft.com/office/drawing/2014/main" id="{B1824A12-4949-A35B-AD43-183C9184074F}"/>
                </a:ext>
              </a:extLst>
            </p:cNvPr>
            <p:cNvSpPr/>
            <p:nvPr/>
          </p:nvSpPr>
          <p:spPr>
            <a:xfrm>
              <a:off x="-6920032" y="2396429"/>
              <a:ext cx="340994" cy="651414"/>
            </a:xfrm>
            <a:custGeom>
              <a:avLst/>
              <a:gdLst>
                <a:gd name="connsiteX0" fmla="*/ 310515 w 340994"/>
                <a:gd name="connsiteY0" fmla="*/ 636270 h 651414"/>
                <a:gd name="connsiteX1" fmla="*/ 325755 w 340994"/>
                <a:gd name="connsiteY1" fmla="*/ 621030 h 651414"/>
                <a:gd name="connsiteX2" fmla="*/ 340995 w 340994"/>
                <a:gd name="connsiteY2" fmla="*/ 636270 h 651414"/>
                <a:gd name="connsiteX3" fmla="*/ 325755 w 340994"/>
                <a:gd name="connsiteY3" fmla="*/ 651415 h 651414"/>
                <a:gd name="connsiteX4" fmla="*/ 310515 w 340994"/>
                <a:gd name="connsiteY4" fmla="*/ 636270 h 651414"/>
                <a:gd name="connsiteX5" fmla="*/ 262319 w 340994"/>
                <a:gd name="connsiteY5" fmla="*/ 645223 h 651414"/>
                <a:gd name="connsiteX6" fmla="*/ 250317 w 340994"/>
                <a:gd name="connsiteY6" fmla="*/ 627317 h 651414"/>
                <a:gd name="connsiteX7" fmla="*/ 268224 w 340994"/>
                <a:gd name="connsiteY7" fmla="*/ 615315 h 651414"/>
                <a:gd name="connsiteX8" fmla="*/ 280225 w 340994"/>
                <a:gd name="connsiteY8" fmla="*/ 633222 h 651414"/>
                <a:gd name="connsiteX9" fmla="*/ 265271 w 340994"/>
                <a:gd name="connsiteY9" fmla="*/ 645509 h 651414"/>
                <a:gd name="connsiteX10" fmla="*/ 262319 w 340994"/>
                <a:gd name="connsiteY10" fmla="*/ 645223 h 651414"/>
                <a:gd name="connsiteX11" fmla="*/ 201168 w 340994"/>
                <a:gd name="connsiteY11" fmla="*/ 626745 h 651414"/>
                <a:gd name="connsiteX12" fmla="*/ 192977 w 340994"/>
                <a:gd name="connsiteY12" fmla="*/ 606743 h 651414"/>
                <a:gd name="connsiteX13" fmla="*/ 212884 w 340994"/>
                <a:gd name="connsiteY13" fmla="*/ 598551 h 651414"/>
                <a:gd name="connsiteX14" fmla="*/ 221075 w 340994"/>
                <a:gd name="connsiteY14" fmla="*/ 618458 h 651414"/>
                <a:gd name="connsiteX15" fmla="*/ 206978 w 340994"/>
                <a:gd name="connsiteY15" fmla="*/ 627888 h 651414"/>
                <a:gd name="connsiteX16" fmla="*/ 201168 w 340994"/>
                <a:gd name="connsiteY16" fmla="*/ 626745 h 651414"/>
                <a:gd name="connsiteX17" fmla="*/ 144875 w 340994"/>
                <a:gd name="connsiteY17" fmla="*/ 596551 h 651414"/>
                <a:gd name="connsiteX18" fmla="*/ 140684 w 340994"/>
                <a:gd name="connsiteY18" fmla="*/ 575405 h 651414"/>
                <a:gd name="connsiteX19" fmla="*/ 161830 w 340994"/>
                <a:gd name="connsiteY19" fmla="*/ 571214 h 651414"/>
                <a:gd name="connsiteX20" fmla="*/ 166021 w 340994"/>
                <a:gd name="connsiteY20" fmla="*/ 592360 h 651414"/>
                <a:gd name="connsiteX21" fmla="*/ 153353 w 340994"/>
                <a:gd name="connsiteY21" fmla="*/ 599122 h 651414"/>
                <a:gd name="connsiteX22" fmla="*/ 144875 w 340994"/>
                <a:gd name="connsiteY22" fmla="*/ 596551 h 651414"/>
                <a:gd name="connsiteX23" fmla="*/ 95536 w 340994"/>
                <a:gd name="connsiteY23" fmla="*/ 556070 h 651414"/>
                <a:gd name="connsiteX24" fmla="*/ 95536 w 340994"/>
                <a:gd name="connsiteY24" fmla="*/ 534543 h 651414"/>
                <a:gd name="connsiteX25" fmla="*/ 117062 w 340994"/>
                <a:gd name="connsiteY25" fmla="*/ 534543 h 651414"/>
                <a:gd name="connsiteX26" fmla="*/ 117062 w 340994"/>
                <a:gd name="connsiteY26" fmla="*/ 556070 h 651414"/>
                <a:gd name="connsiteX27" fmla="*/ 106204 w 340994"/>
                <a:gd name="connsiteY27" fmla="*/ 560546 h 651414"/>
                <a:gd name="connsiteX28" fmla="*/ 95441 w 340994"/>
                <a:gd name="connsiteY28" fmla="*/ 556165 h 651414"/>
                <a:gd name="connsiteX29" fmla="*/ 54959 w 340994"/>
                <a:gd name="connsiteY29" fmla="*/ 506730 h 651414"/>
                <a:gd name="connsiteX30" fmla="*/ 59150 w 340994"/>
                <a:gd name="connsiteY30" fmla="*/ 485584 h 651414"/>
                <a:gd name="connsiteX31" fmla="*/ 80296 w 340994"/>
                <a:gd name="connsiteY31" fmla="*/ 489775 h 651414"/>
                <a:gd name="connsiteX32" fmla="*/ 76105 w 340994"/>
                <a:gd name="connsiteY32" fmla="*/ 510921 h 651414"/>
                <a:gd name="connsiteX33" fmla="*/ 67627 w 340994"/>
                <a:gd name="connsiteY33" fmla="*/ 513397 h 651414"/>
                <a:gd name="connsiteX34" fmla="*/ 54864 w 340994"/>
                <a:gd name="connsiteY34" fmla="*/ 506730 h 651414"/>
                <a:gd name="connsiteX35" fmla="*/ 24860 w 340994"/>
                <a:gd name="connsiteY35" fmla="*/ 450437 h 651414"/>
                <a:gd name="connsiteX36" fmla="*/ 33052 w 340994"/>
                <a:gd name="connsiteY36" fmla="*/ 430530 h 651414"/>
                <a:gd name="connsiteX37" fmla="*/ 52959 w 340994"/>
                <a:gd name="connsiteY37" fmla="*/ 438721 h 651414"/>
                <a:gd name="connsiteX38" fmla="*/ 44768 w 340994"/>
                <a:gd name="connsiteY38" fmla="*/ 458629 h 651414"/>
                <a:gd name="connsiteX39" fmla="*/ 38862 w 340994"/>
                <a:gd name="connsiteY39" fmla="*/ 459867 h 651414"/>
                <a:gd name="connsiteX40" fmla="*/ 24860 w 340994"/>
                <a:gd name="connsiteY40" fmla="*/ 450437 h 651414"/>
                <a:gd name="connsiteX41" fmla="*/ 6286 w 340994"/>
                <a:gd name="connsiteY41" fmla="*/ 389382 h 651414"/>
                <a:gd name="connsiteX42" fmla="*/ 18288 w 340994"/>
                <a:gd name="connsiteY42" fmla="*/ 371475 h 651414"/>
                <a:gd name="connsiteX43" fmla="*/ 36195 w 340994"/>
                <a:gd name="connsiteY43" fmla="*/ 383476 h 651414"/>
                <a:gd name="connsiteX44" fmla="*/ 24194 w 340994"/>
                <a:gd name="connsiteY44" fmla="*/ 401384 h 651414"/>
                <a:gd name="connsiteX45" fmla="*/ 21241 w 340994"/>
                <a:gd name="connsiteY45" fmla="*/ 401669 h 651414"/>
                <a:gd name="connsiteX46" fmla="*/ 6286 w 340994"/>
                <a:gd name="connsiteY46" fmla="*/ 389382 h 651414"/>
                <a:gd name="connsiteX47" fmla="*/ 0 w 340994"/>
                <a:gd name="connsiteY47" fmla="*/ 325850 h 651414"/>
                <a:gd name="connsiteX48" fmla="*/ 15240 w 340994"/>
                <a:gd name="connsiteY48" fmla="*/ 310610 h 651414"/>
                <a:gd name="connsiteX49" fmla="*/ 30480 w 340994"/>
                <a:gd name="connsiteY49" fmla="*/ 325850 h 651414"/>
                <a:gd name="connsiteX50" fmla="*/ 15240 w 340994"/>
                <a:gd name="connsiteY50" fmla="*/ 341090 h 651414"/>
                <a:gd name="connsiteX51" fmla="*/ 0 w 340994"/>
                <a:gd name="connsiteY51" fmla="*/ 325850 h 651414"/>
                <a:gd name="connsiteX52" fmla="*/ 18097 w 340994"/>
                <a:gd name="connsiteY52" fmla="*/ 280321 h 651414"/>
                <a:gd name="connsiteX53" fmla="*/ 6096 w 340994"/>
                <a:gd name="connsiteY53" fmla="*/ 262414 h 651414"/>
                <a:gd name="connsiteX54" fmla="*/ 24003 w 340994"/>
                <a:gd name="connsiteY54" fmla="*/ 250412 h 651414"/>
                <a:gd name="connsiteX55" fmla="*/ 36004 w 340994"/>
                <a:gd name="connsiteY55" fmla="*/ 268319 h 651414"/>
                <a:gd name="connsiteX56" fmla="*/ 21050 w 340994"/>
                <a:gd name="connsiteY56" fmla="*/ 280702 h 651414"/>
                <a:gd name="connsiteX57" fmla="*/ 18097 w 340994"/>
                <a:gd name="connsiteY57" fmla="*/ 280416 h 651414"/>
                <a:gd name="connsiteX58" fmla="*/ 32766 w 340994"/>
                <a:gd name="connsiteY58" fmla="*/ 221171 h 651414"/>
                <a:gd name="connsiteX59" fmla="*/ 24575 w 340994"/>
                <a:gd name="connsiteY59" fmla="*/ 201263 h 651414"/>
                <a:gd name="connsiteX60" fmla="*/ 44482 w 340994"/>
                <a:gd name="connsiteY60" fmla="*/ 192976 h 651414"/>
                <a:gd name="connsiteX61" fmla="*/ 52673 w 340994"/>
                <a:gd name="connsiteY61" fmla="*/ 212884 h 651414"/>
                <a:gd name="connsiteX62" fmla="*/ 38576 w 340994"/>
                <a:gd name="connsiteY62" fmla="*/ 222313 h 651414"/>
                <a:gd name="connsiteX63" fmla="*/ 32766 w 340994"/>
                <a:gd name="connsiteY63" fmla="*/ 221171 h 651414"/>
                <a:gd name="connsiteX64" fmla="*/ 58864 w 340994"/>
                <a:gd name="connsiteY64" fmla="*/ 166116 h 651414"/>
                <a:gd name="connsiteX65" fmla="*/ 54578 w 340994"/>
                <a:gd name="connsiteY65" fmla="*/ 144971 h 651414"/>
                <a:gd name="connsiteX66" fmla="*/ 75724 w 340994"/>
                <a:gd name="connsiteY66" fmla="*/ 140684 h 651414"/>
                <a:gd name="connsiteX67" fmla="*/ 79915 w 340994"/>
                <a:gd name="connsiteY67" fmla="*/ 161830 h 651414"/>
                <a:gd name="connsiteX68" fmla="*/ 67246 w 340994"/>
                <a:gd name="connsiteY68" fmla="*/ 168592 h 651414"/>
                <a:gd name="connsiteX69" fmla="*/ 58769 w 340994"/>
                <a:gd name="connsiteY69" fmla="*/ 166021 h 651414"/>
                <a:gd name="connsiteX70" fmla="*/ 95155 w 340994"/>
                <a:gd name="connsiteY70" fmla="*/ 117158 h 651414"/>
                <a:gd name="connsiteX71" fmla="*/ 95155 w 340994"/>
                <a:gd name="connsiteY71" fmla="*/ 95631 h 651414"/>
                <a:gd name="connsiteX72" fmla="*/ 116681 w 340994"/>
                <a:gd name="connsiteY72" fmla="*/ 95631 h 651414"/>
                <a:gd name="connsiteX73" fmla="*/ 116681 w 340994"/>
                <a:gd name="connsiteY73" fmla="*/ 117158 h 651414"/>
                <a:gd name="connsiteX74" fmla="*/ 105823 w 340994"/>
                <a:gd name="connsiteY74" fmla="*/ 121634 h 651414"/>
                <a:gd name="connsiteX75" fmla="*/ 95059 w 340994"/>
                <a:gd name="connsiteY75" fmla="*/ 117253 h 651414"/>
                <a:gd name="connsiteX76" fmla="*/ 140208 w 340994"/>
                <a:gd name="connsiteY76" fmla="*/ 76200 h 651414"/>
                <a:gd name="connsiteX77" fmla="*/ 144399 w 340994"/>
                <a:gd name="connsiteY77" fmla="*/ 55054 h 651414"/>
                <a:gd name="connsiteX78" fmla="*/ 165544 w 340994"/>
                <a:gd name="connsiteY78" fmla="*/ 59246 h 651414"/>
                <a:gd name="connsiteX79" fmla="*/ 161449 w 340994"/>
                <a:gd name="connsiteY79" fmla="*/ 80391 h 651414"/>
                <a:gd name="connsiteX80" fmla="*/ 152876 w 340994"/>
                <a:gd name="connsiteY80" fmla="*/ 82963 h 651414"/>
                <a:gd name="connsiteX81" fmla="*/ 140208 w 340994"/>
                <a:gd name="connsiteY81" fmla="*/ 76295 h 651414"/>
                <a:gd name="connsiteX82" fmla="*/ 192405 w 340994"/>
                <a:gd name="connsiteY82" fmla="*/ 44767 h 651414"/>
                <a:gd name="connsiteX83" fmla="*/ 200597 w 340994"/>
                <a:gd name="connsiteY83" fmla="*/ 24860 h 651414"/>
                <a:gd name="connsiteX84" fmla="*/ 220504 w 340994"/>
                <a:gd name="connsiteY84" fmla="*/ 33052 h 651414"/>
                <a:gd name="connsiteX85" fmla="*/ 212312 w 340994"/>
                <a:gd name="connsiteY85" fmla="*/ 53054 h 651414"/>
                <a:gd name="connsiteX86" fmla="*/ 206407 w 340994"/>
                <a:gd name="connsiteY86" fmla="*/ 54197 h 651414"/>
                <a:gd name="connsiteX87" fmla="*/ 192310 w 340994"/>
                <a:gd name="connsiteY87" fmla="*/ 44863 h 651414"/>
                <a:gd name="connsiteX88" fmla="*/ 249746 w 340994"/>
                <a:gd name="connsiteY88" fmla="*/ 24193 h 651414"/>
                <a:gd name="connsiteX89" fmla="*/ 261747 w 340994"/>
                <a:gd name="connsiteY89" fmla="*/ 6191 h 651414"/>
                <a:gd name="connsiteX90" fmla="*/ 279749 w 340994"/>
                <a:gd name="connsiteY90" fmla="*/ 18193 h 651414"/>
                <a:gd name="connsiteX91" fmla="*/ 267748 w 340994"/>
                <a:gd name="connsiteY91" fmla="*/ 36100 h 651414"/>
                <a:gd name="connsiteX92" fmla="*/ 264795 w 340994"/>
                <a:gd name="connsiteY92" fmla="*/ 36385 h 651414"/>
                <a:gd name="connsiteX93" fmla="*/ 249841 w 340994"/>
                <a:gd name="connsiteY93" fmla="*/ 24193 h 651414"/>
                <a:gd name="connsiteX94" fmla="*/ 310039 w 340994"/>
                <a:gd name="connsiteY94" fmla="*/ 15240 h 651414"/>
                <a:gd name="connsiteX95" fmla="*/ 325279 w 340994"/>
                <a:gd name="connsiteY95" fmla="*/ 0 h 651414"/>
                <a:gd name="connsiteX96" fmla="*/ 340519 w 340994"/>
                <a:gd name="connsiteY96" fmla="*/ 15145 h 651414"/>
                <a:gd name="connsiteX97" fmla="*/ 325279 w 340994"/>
                <a:gd name="connsiteY97" fmla="*/ 30480 h 651414"/>
                <a:gd name="connsiteX98" fmla="*/ 310039 w 340994"/>
                <a:gd name="connsiteY98" fmla="*/ 15240 h 6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40994" h="651414">
                  <a:moveTo>
                    <a:pt x="310515" y="636270"/>
                  </a:moveTo>
                  <a:cubicBezTo>
                    <a:pt x="310515" y="627793"/>
                    <a:pt x="317373" y="621030"/>
                    <a:pt x="325755" y="621030"/>
                  </a:cubicBezTo>
                  <a:cubicBezTo>
                    <a:pt x="334137" y="621030"/>
                    <a:pt x="340995" y="627793"/>
                    <a:pt x="340995" y="636270"/>
                  </a:cubicBezTo>
                  <a:cubicBezTo>
                    <a:pt x="340995" y="644747"/>
                    <a:pt x="334232" y="651415"/>
                    <a:pt x="325755" y="651415"/>
                  </a:cubicBezTo>
                  <a:cubicBezTo>
                    <a:pt x="317278" y="651415"/>
                    <a:pt x="310515" y="644652"/>
                    <a:pt x="310515" y="636270"/>
                  </a:cubicBezTo>
                  <a:close/>
                  <a:moveTo>
                    <a:pt x="262319" y="645223"/>
                  </a:moveTo>
                  <a:cubicBezTo>
                    <a:pt x="254032" y="643604"/>
                    <a:pt x="248698" y="635603"/>
                    <a:pt x="250317" y="627317"/>
                  </a:cubicBezTo>
                  <a:cubicBezTo>
                    <a:pt x="252031" y="619125"/>
                    <a:pt x="260033" y="613791"/>
                    <a:pt x="268224" y="615315"/>
                  </a:cubicBezTo>
                  <a:cubicBezTo>
                    <a:pt x="276511" y="616934"/>
                    <a:pt x="281845" y="624935"/>
                    <a:pt x="280225" y="633222"/>
                  </a:cubicBezTo>
                  <a:cubicBezTo>
                    <a:pt x="278797" y="640461"/>
                    <a:pt x="272415" y="645509"/>
                    <a:pt x="265271" y="645509"/>
                  </a:cubicBezTo>
                  <a:cubicBezTo>
                    <a:pt x="264319" y="645509"/>
                    <a:pt x="263271" y="645509"/>
                    <a:pt x="262319" y="645223"/>
                  </a:cubicBezTo>
                  <a:close/>
                  <a:moveTo>
                    <a:pt x="201168" y="626745"/>
                  </a:moveTo>
                  <a:cubicBezTo>
                    <a:pt x="193358" y="623506"/>
                    <a:pt x="189643" y="614553"/>
                    <a:pt x="192977" y="606743"/>
                  </a:cubicBezTo>
                  <a:cubicBezTo>
                    <a:pt x="196215" y="598932"/>
                    <a:pt x="205073" y="595313"/>
                    <a:pt x="212884" y="598551"/>
                  </a:cubicBezTo>
                  <a:cubicBezTo>
                    <a:pt x="220694" y="601789"/>
                    <a:pt x="224314" y="610648"/>
                    <a:pt x="221075" y="618458"/>
                  </a:cubicBezTo>
                  <a:cubicBezTo>
                    <a:pt x="218599" y="624364"/>
                    <a:pt x="212979" y="627888"/>
                    <a:pt x="206978" y="627888"/>
                  </a:cubicBezTo>
                  <a:cubicBezTo>
                    <a:pt x="205073" y="627888"/>
                    <a:pt x="203073" y="627507"/>
                    <a:pt x="201168" y="626745"/>
                  </a:cubicBezTo>
                  <a:close/>
                  <a:moveTo>
                    <a:pt x="144875" y="596551"/>
                  </a:moveTo>
                  <a:cubicBezTo>
                    <a:pt x="137827" y="591884"/>
                    <a:pt x="135922" y="582359"/>
                    <a:pt x="140684" y="575405"/>
                  </a:cubicBezTo>
                  <a:cubicBezTo>
                    <a:pt x="145352" y="568357"/>
                    <a:pt x="154877" y="566452"/>
                    <a:pt x="161830" y="571214"/>
                  </a:cubicBezTo>
                  <a:cubicBezTo>
                    <a:pt x="168878" y="575881"/>
                    <a:pt x="170783" y="585311"/>
                    <a:pt x="166021" y="592360"/>
                  </a:cubicBezTo>
                  <a:cubicBezTo>
                    <a:pt x="163163" y="596741"/>
                    <a:pt x="158305" y="599122"/>
                    <a:pt x="153353" y="599122"/>
                  </a:cubicBezTo>
                  <a:cubicBezTo>
                    <a:pt x="150495" y="599122"/>
                    <a:pt x="147447" y="598265"/>
                    <a:pt x="144875" y="596551"/>
                  </a:cubicBezTo>
                  <a:close/>
                  <a:moveTo>
                    <a:pt x="95536" y="556070"/>
                  </a:moveTo>
                  <a:cubicBezTo>
                    <a:pt x="89535" y="550164"/>
                    <a:pt x="89535" y="540448"/>
                    <a:pt x="95536" y="534543"/>
                  </a:cubicBezTo>
                  <a:cubicBezTo>
                    <a:pt x="101441" y="528638"/>
                    <a:pt x="111062" y="528638"/>
                    <a:pt x="117062" y="534543"/>
                  </a:cubicBezTo>
                  <a:cubicBezTo>
                    <a:pt x="122968" y="540448"/>
                    <a:pt x="122968" y="550069"/>
                    <a:pt x="117062" y="556070"/>
                  </a:cubicBezTo>
                  <a:cubicBezTo>
                    <a:pt x="114014" y="559118"/>
                    <a:pt x="110109" y="560546"/>
                    <a:pt x="106204" y="560546"/>
                  </a:cubicBezTo>
                  <a:cubicBezTo>
                    <a:pt x="102299" y="560546"/>
                    <a:pt x="98393" y="559118"/>
                    <a:pt x="95441" y="556165"/>
                  </a:cubicBezTo>
                  <a:close/>
                  <a:moveTo>
                    <a:pt x="54959" y="506730"/>
                  </a:moveTo>
                  <a:cubicBezTo>
                    <a:pt x="50292" y="499681"/>
                    <a:pt x="52197" y="490252"/>
                    <a:pt x="59150" y="485584"/>
                  </a:cubicBezTo>
                  <a:cubicBezTo>
                    <a:pt x="66199" y="480917"/>
                    <a:pt x="75629" y="482727"/>
                    <a:pt x="80296" y="489775"/>
                  </a:cubicBezTo>
                  <a:cubicBezTo>
                    <a:pt x="84963" y="496824"/>
                    <a:pt x="83153" y="506254"/>
                    <a:pt x="76105" y="510921"/>
                  </a:cubicBezTo>
                  <a:cubicBezTo>
                    <a:pt x="73533" y="512635"/>
                    <a:pt x="70580" y="513397"/>
                    <a:pt x="67627" y="513397"/>
                  </a:cubicBezTo>
                  <a:cubicBezTo>
                    <a:pt x="62770" y="513397"/>
                    <a:pt x="57912" y="511016"/>
                    <a:pt x="54864" y="506730"/>
                  </a:cubicBezTo>
                  <a:close/>
                  <a:moveTo>
                    <a:pt x="24860" y="450437"/>
                  </a:moveTo>
                  <a:cubicBezTo>
                    <a:pt x="21622" y="442627"/>
                    <a:pt x="25336" y="433768"/>
                    <a:pt x="33052" y="430530"/>
                  </a:cubicBezTo>
                  <a:cubicBezTo>
                    <a:pt x="40767" y="427292"/>
                    <a:pt x="49720" y="431006"/>
                    <a:pt x="52959" y="438721"/>
                  </a:cubicBezTo>
                  <a:cubicBezTo>
                    <a:pt x="56197" y="446437"/>
                    <a:pt x="52483" y="455390"/>
                    <a:pt x="44768" y="458629"/>
                  </a:cubicBezTo>
                  <a:cubicBezTo>
                    <a:pt x="42863" y="459486"/>
                    <a:pt x="40862" y="459867"/>
                    <a:pt x="38862" y="459867"/>
                  </a:cubicBezTo>
                  <a:cubicBezTo>
                    <a:pt x="32957" y="459867"/>
                    <a:pt x="27241" y="456247"/>
                    <a:pt x="24860" y="450437"/>
                  </a:cubicBezTo>
                  <a:close/>
                  <a:moveTo>
                    <a:pt x="6286" y="389382"/>
                  </a:moveTo>
                  <a:cubicBezTo>
                    <a:pt x="4667" y="381095"/>
                    <a:pt x="10001" y="373094"/>
                    <a:pt x="18288" y="371475"/>
                  </a:cubicBezTo>
                  <a:cubicBezTo>
                    <a:pt x="26575" y="369760"/>
                    <a:pt x="34576" y="375190"/>
                    <a:pt x="36195" y="383476"/>
                  </a:cubicBezTo>
                  <a:cubicBezTo>
                    <a:pt x="37909" y="391668"/>
                    <a:pt x="32576" y="399669"/>
                    <a:pt x="24194" y="401384"/>
                  </a:cubicBezTo>
                  <a:cubicBezTo>
                    <a:pt x="23241" y="401574"/>
                    <a:pt x="22193" y="401669"/>
                    <a:pt x="21241" y="401669"/>
                  </a:cubicBezTo>
                  <a:cubicBezTo>
                    <a:pt x="14192" y="401669"/>
                    <a:pt x="7715" y="396621"/>
                    <a:pt x="6286" y="389382"/>
                  </a:cubicBezTo>
                  <a:close/>
                  <a:moveTo>
                    <a:pt x="0" y="325850"/>
                  </a:moveTo>
                  <a:cubicBezTo>
                    <a:pt x="0" y="317468"/>
                    <a:pt x="6763" y="310610"/>
                    <a:pt x="15240" y="310610"/>
                  </a:cubicBezTo>
                  <a:cubicBezTo>
                    <a:pt x="23717" y="310610"/>
                    <a:pt x="30480" y="317373"/>
                    <a:pt x="30480" y="325850"/>
                  </a:cubicBezTo>
                  <a:cubicBezTo>
                    <a:pt x="30480" y="334327"/>
                    <a:pt x="23717" y="341090"/>
                    <a:pt x="15240" y="341090"/>
                  </a:cubicBezTo>
                  <a:cubicBezTo>
                    <a:pt x="6763" y="341090"/>
                    <a:pt x="0" y="334327"/>
                    <a:pt x="0" y="325850"/>
                  </a:cubicBezTo>
                  <a:close/>
                  <a:moveTo>
                    <a:pt x="18097" y="280321"/>
                  </a:moveTo>
                  <a:cubicBezTo>
                    <a:pt x="9906" y="278606"/>
                    <a:pt x="4477" y="270605"/>
                    <a:pt x="6096" y="262414"/>
                  </a:cubicBezTo>
                  <a:cubicBezTo>
                    <a:pt x="7715" y="254222"/>
                    <a:pt x="15716" y="248793"/>
                    <a:pt x="24003" y="250412"/>
                  </a:cubicBezTo>
                  <a:cubicBezTo>
                    <a:pt x="32195" y="252127"/>
                    <a:pt x="37528" y="260128"/>
                    <a:pt x="36004" y="268319"/>
                  </a:cubicBezTo>
                  <a:cubicBezTo>
                    <a:pt x="34576" y="275558"/>
                    <a:pt x="28194" y="280702"/>
                    <a:pt x="21050" y="280702"/>
                  </a:cubicBezTo>
                  <a:cubicBezTo>
                    <a:pt x="20098" y="280702"/>
                    <a:pt x="19050" y="280511"/>
                    <a:pt x="18097" y="280416"/>
                  </a:cubicBezTo>
                  <a:close/>
                  <a:moveTo>
                    <a:pt x="32766" y="221171"/>
                  </a:moveTo>
                  <a:cubicBezTo>
                    <a:pt x="24955" y="217932"/>
                    <a:pt x="21336" y="209074"/>
                    <a:pt x="24575" y="201263"/>
                  </a:cubicBezTo>
                  <a:cubicBezTo>
                    <a:pt x="27813" y="193453"/>
                    <a:pt x="36671" y="189738"/>
                    <a:pt x="44482" y="192976"/>
                  </a:cubicBezTo>
                  <a:cubicBezTo>
                    <a:pt x="52292" y="196215"/>
                    <a:pt x="56007" y="205073"/>
                    <a:pt x="52673" y="212884"/>
                  </a:cubicBezTo>
                  <a:cubicBezTo>
                    <a:pt x="50292" y="218789"/>
                    <a:pt x="44577" y="222313"/>
                    <a:pt x="38576" y="222313"/>
                  </a:cubicBezTo>
                  <a:cubicBezTo>
                    <a:pt x="36671" y="222313"/>
                    <a:pt x="34671" y="221933"/>
                    <a:pt x="32766" y="221171"/>
                  </a:cubicBezTo>
                  <a:close/>
                  <a:moveTo>
                    <a:pt x="58864" y="166116"/>
                  </a:moveTo>
                  <a:cubicBezTo>
                    <a:pt x="51816" y="161449"/>
                    <a:pt x="49911" y="151924"/>
                    <a:pt x="54578" y="144971"/>
                  </a:cubicBezTo>
                  <a:cubicBezTo>
                    <a:pt x="59341" y="137922"/>
                    <a:pt x="68770" y="136017"/>
                    <a:pt x="75724" y="140684"/>
                  </a:cubicBezTo>
                  <a:cubicBezTo>
                    <a:pt x="82772" y="145447"/>
                    <a:pt x="84582" y="154876"/>
                    <a:pt x="79915" y="161830"/>
                  </a:cubicBezTo>
                  <a:cubicBezTo>
                    <a:pt x="76962" y="166211"/>
                    <a:pt x="72104" y="168592"/>
                    <a:pt x="67246" y="168592"/>
                  </a:cubicBezTo>
                  <a:cubicBezTo>
                    <a:pt x="64294" y="168592"/>
                    <a:pt x="61341" y="167735"/>
                    <a:pt x="58769" y="166021"/>
                  </a:cubicBezTo>
                  <a:close/>
                  <a:moveTo>
                    <a:pt x="95155" y="117158"/>
                  </a:moveTo>
                  <a:cubicBezTo>
                    <a:pt x="89154" y="111252"/>
                    <a:pt x="89154" y="101537"/>
                    <a:pt x="95155" y="95631"/>
                  </a:cubicBezTo>
                  <a:cubicBezTo>
                    <a:pt x="101060" y="89725"/>
                    <a:pt x="110776" y="89630"/>
                    <a:pt x="116681" y="95631"/>
                  </a:cubicBezTo>
                  <a:cubicBezTo>
                    <a:pt x="122587" y="101537"/>
                    <a:pt x="122587" y="111252"/>
                    <a:pt x="116681" y="117158"/>
                  </a:cubicBezTo>
                  <a:cubicBezTo>
                    <a:pt x="113633" y="120110"/>
                    <a:pt x="109728" y="121634"/>
                    <a:pt x="105823" y="121634"/>
                  </a:cubicBezTo>
                  <a:cubicBezTo>
                    <a:pt x="101917" y="121634"/>
                    <a:pt x="98012" y="120110"/>
                    <a:pt x="95059" y="117253"/>
                  </a:cubicBezTo>
                  <a:close/>
                  <a:moveTo>
                    <a:pt x="140208" y="76200"/>
                  </a:moveTo>
                  <a:cubicBezTo>
                    <a:pt x="135541" y="69151"/>
                    <a:pt x="137351" y="59722"/>
                    <a:pt x="144399" y="55054"/>
                  </a:cubicBezTo>
                  <a:cubicBezTo>
                    <a:pt x="151352" y="50387"/>
                    <a:pt x="160877" y="52197"/>
                    <a:pt x="165544" y="59246"/>
                  </a:cubicBezTo>
                  <a:cubicBezTo>
                    <a:pt x="170307" y="66199"/>
                    <a:pt x="168402" y="75724"/>
                    <a:pt x="161449" y="80391"/>
                  </a:cubicBezTo>
                  <a:cubicBezTo>
                    <a:pt x="158782" y="82105"/>
                    <a:pt x="155924" y="82963"/>
                    <a:pt x="152876" y="82963"/>
                  </a:cubicBezTo>
                  <a:cubicBezTo>
                    <a:pt x="148018" y="82963"/>
                    <a:pt x="143161" y="80581"/>
                    <a:pt x="140208" y="76295"/>
                  </a:cubicBezTo>
                  <a:close/>
                  <a:moveTo>
                    <a:pt x="192405" y="44767"/>
                  </a:moveTo>
                  <a:cubicBezTo>
                    <a:pt x="189167" y="36957"/>
                    <a:pt x="192881" y="28099"/>
                    <a:pt x="200597" y="24860"/>
                  </a:cubicBezTo>
                  <a:cubicBezTo>
                    <a:pt x="208407" y="21622"/>
                    <a:pt x="217265" y="25241"/>
                    <a:pt x="220504" y="33052"/>
                  </a:cubicBezTo>
                  <a:cubicBezTo>
                    <a:pt x="223742" y="40862"/>
                    <a:pt x="220123" y="49721"/>
                    <a:pt x="212312" y="53054"/>
                  </a:cubicBezTo>
                  <a:cubicBezTo>
                    <a:pt x="210312" y="53816"/>
                    <a:pt x="208312" y="54197"/>
                    <a:pt x="206407" y="54197"/>
                  </a:cubicBezTo>
                  <a:cubicBezTo>
                    <a:pt x="200406" y="54197"/>
                    <a:pt x="194786" y="50673"/>
                    <a:pt x="192310" y="44863"/>
                  </a:cubicBezTo>
                  <a:close/>
                  <a:moveTo>
                    <a:pt x="249746" y="24193"/>
                  </a:moveTo>
                  <a:cubicBezTo>
                    <a:pt x="248126" y="15907"/>
                    <a:pt x="253460" y="7906"/>
                    <a:pt x="261747" y="6191"/>
                  </a:cubicBezTo>
                  <a:cubicBezTo>
                    <a:pt x="270034" y="4572"/>
                    <a:pt x="278035" y="9906"/>
                    <a:pt x="279749" y="18193"/>
                  </a:cubicBezTo>
                  <a:cubicBezTo>
                    <a:pt x="281369" y="26479"/>
                    <a:pt x="276035" y="34480"/>
                    <a:pt x="267748" y="36100"/>
                  </a:cubicBezTo>
                  <a:cubicBezTo>
                    <a:pt x="266795" y="36290"/>
                    <a:pt x="265748" y="36385"/>
                    <a:pt x="264795" y="36385"/>
                  </a:cubicBezTo>
                  <a:cubicBezTo>
                    <a:pt x="257747" y="36385"/>
                    <a:pt x="251270" y="31433"/>
                    <a:pt x="249841" y="24193"/>
                  </a:cubicBezTo>
                  <a:close/>
                  <a:moveTo>
                    <a:pt x="310039" y="15240"/>
                  </a:moveTo>
                  <a:cubicBezTo>
                    <a:pt x="310039" y="6858"/>
                    <a:pt x="316801" y="0"/>
                    <a:pt x="325279" y="0"/>
                  </a:cubicBezTo>
                  <a:cubicBezTo>
                    <a:pt x="333661" y="0"/>
                    <a:pt x="340519" y="6763"/>
                    <a:pt x="340519" y="15145"/>
                  </a:cubicBezTo>
                  <a:cubicBezTo>
                    <a:pt x="340519" y="23527"/>
                    <a:pt x="333756" y="30385"/>
                    <a:pt x="325279" y="30480"/>
                  </a:cubicBezTo>
                  <a:cubicBezTo>
                    <a:pt x="316897" y="30480"/>
                    <a:pt x="310039" y="23622"/>
                    <a:pt x="310039" y="15240"/>
                  </a:cubicBezTo>
                  <a:close/>
                </a:path>
              </a:pathLst>
            </a:custGeom>
            <a:grpFill/>
            <a:ln w="9525" cap="flat">
              <a:solidFill>
                <a:schemeClr val="bg1">
                  <a:alpha val="42000"/>
                </a:schemeClr>
              </a:solidFill>
              <a:prstDash val="solid"/>
              <a:miter/>
            </a:ln>
          </p:spPr>
          <p:txBody>
            <a:bodyPr rtlCol="0" anchor="ctr"/>
            <a:lstStyle/>
            <a:p>
              <a:endParaRPr lang="fr-FR" b="0" i="0" dirty="0">
                <a:latin typeface="Calibri" panose="020F0502020204030204" pitchFamily="34" charset="0"/>
              </a:endParaRPr>
            </a:p>
          </p:txBody>
        </p:sp>
        <p:sp>
          <p:nvSpPr>
            <p:cNvPr id="11" name="Forme libre : forme 10">
              <a:extLst>
                <a:ext uri="{FF2B5EF4-FFF2-40B4-BE49-F238E27FC236}">
                  <a16:creationId xmlns:a16="http://schemas.microsoft.com/office/drawing/2014/main" id="{7C7605F8-ABF3-7D97-AB62-0D396F570A80}"/>
                </a:ext>
              </a:extLst>
            </p:cNvPr>
            <p:cNvSpPr/>
            <p:nvPr/>
          </p:nvSpPr>
          <p:spPr>
            <a:xfrm>
              <a:off x="-6838406" y="2477959"/>
              <a:ext cx="259369" cy="488350"/>
            </a:xfrm>
            <a:custGeom>
              <a:avLst/>
              <a:gdLst>
                <a:gd name="connsiteX0" fmla="*/ 228890 w 259369"/>
                <a:gd name="connsiteY0" fmla="*/ 473111 h 488350"/>
                <a:gd name="connsiteX1" fmla="*/ 244130 w 259369"/>
                <a:gd name="connsiteY1" fmla="*/ 457871 h 488350"/>
                <a:gd name="connsiteX2" fmla="*/ 259370 w 259369"/>
                <a:gd name="connsiteY2" fmla="*/ 473111 h 488350"/>
                <a:gd name="connsiteX3" fmla="*/ 244130 w 259369"/>
                <a:gd name="connsiteY3" fmla="*/ 488351 h 488350"/>
                <a:gd name="connsiteX4" fmla="*/ 228890 w 259369"/>
                <a:gd name="connsiteY4" fmla="*/ 473111 h 488350"/>
                <a:gd name="connsiteX5" fmla="*/ 181455 w 259369"/>
                <a:gd name="connsiteY5" fmla="*/ 480255 h 488350"/>
                <a:gd name="connsiteX6" fmla="*/ 170597 w 259369"/>
                <a:gd name="connsiteY6" fmla="*/ 461586 h 488350"/>
                <a:gd name="connsiteX7" fmla="*/ 189170 w 259369"/>
                <a:gd name="connsiteY7" fmla="*/ 450727 h 488350"/>
                <a:gd name="connsiteX8" fmla="*/ 200029 w 259369"/>
                <a:gd name="connsiteY8" fmla="*/ 469301 h 488350"/>
                <a:gd name="connsiteX9" fmla="*/ 185265 w 259369"/>
                <a:gd name="connsiteY9" fmla="*/ 480636 h 488350"/>
                <a:gd name="connsiteX10" fmla="*/ 181360 w 259369"/>
                <a:gd name="connsiteY10" fmla="*/ 480159 h 488350"/>
                <a:gd name="connsiteX11" fmla="*/ 122972 w 259369"/>
                <a:gd name="connsiteY11" fmla="*/ 456251 h 488350"/>
                <a:gd name="connsiteX12" fmla="*/ 117352 w 259369"/>
                <a:gd name="connsiteY12" fmla="*/ 435487 h 488350"/>
                <a:gd name="connsiteX13" fmla="*/ 138116 w 259369"/>
                <a:gd name="connsiteY13" fmla="*/ 429772 h 488350"/>
                <a:gd name="connsiteX14" fmla="*/ 143736 w 259369"/>
                <a:gd name="connsiteY14" fmla="*/ 450537 h 488350"/>
                <a:gd name="connsiteX15" fmla="*/ 130496 w 259369"/>
                <a:gd name="connsiteY15" fmla="*/ 458252 h 488350"/>
                <a:gd name="connsiteX16" fmla="*/ 122972 w 259369"/>
                <a:gd name="connsiteY16" fmla="*/ 456251 h 488350"/>
                <a:gd name="connsiteX17" fmla="*/ 72680 w 259369"/>
                <a:gd name="connsiteY17" fmla="*/ 417961 h 488350"/>
                <a:gd name="connsiteX18" fmla="*/ 72489 w 259369"/>
                <a:gd name="connsiteY18" fmla="*/ 396435 h 488350"/>
                <a:gd name="connsiteX19" fmla="*/ 94016 w 259369"/>
                <a:gd name="connsiteY19" fmla="*/ 396244 h 488350"/>
                <a:gd name="connsiteX20" fmla="*/ 94206 w 259369"/>
                <a:gd name="connsiteY20" fmla="*/ 417771 h 488350"/>
                <a:gd name="connsiteX21" fmla="*/ 83348 w 259369"/>
                <a:gd name="connsiteY21" fmla="*/ 422343 h 488350"/>
                <a:gd name="connsiteX22" fmla="*/ 72680 w 259369"/>
                <a:gd name="connsiteY22" fmla="*/ 417961 h 488350"/>
                <a:gd name="connsiteX23" fmla="*/ 33722 w 259369"/>
                <a:gd name="connsiteY23" fmla="*/ 368241 h 488350"/>
                <a:gd name="connsiteX24" fmla="*/ 39152 w 259369"/>
                <a:gd name="connsiteY24" fmla="*/ 347381 h 488350"/>
                <a:gd name="connsiteX25" fmla="*/ 60011 w 259369"/>
                <a:gd name="connsiteY25" fmla="*/ 352715 h 488350"/>
                <a:gd name="connsiteX26" fmla="*/ 54582 w 259369"/>
                <a:gd name="connsiteY26" fmla="*/ 373575 h 488350"/>
                <a:gd name="connsiteX27" fmla="*/ 46867 w 259369"/>
                <a:gd name="connsiteY27" fmla="*/ 375670 h 488350"/>
                <a:gd name="connsiteX28" fmla="*/ 33722 w 259369"/>
                <a:gd name="connsiteY28" fmla="*/ 368241 h 488350"/>
                <a:gd name="connsiteX29" fmla="*/ 8957 w 259369"/>
                <a:gd name="connsiteY29" fmla="*/ 310138 h 488350"/>
                <a:gd name="connsiteX30" fmla="*/ 19435 w 259369"/>
                <a:gd name="connsiteY30" fmla="*/ 291279 h 488350"/>
                <a:gd name="connsiteX31" fmla="*/ 38294 w 259369"/>
                <a:gd name="connsiteY31" fmla="*/ 301851 h 488350"/>
                <a:gd name="connsiteX32" fmla="*/ 27722 w 259369"/>
                <a:gd name="connsiteY32" fmla="*/ 320616 h 488350"/>
                <a:gd name="connsiteX33" fmla="*/ 23626 w 259369"/>
                <a:gd name="connsiteY33" fmla="*/ 321187 h 488350"/>
                <a:gd name="connsiteX34" fmla="*/ 8957 w 259369"/>
                <a:gd name="connsiteY34" fmla="*/ 310043 h 488350"/>
                <a:gd name="connsiteX35" fmla="*/ 4 w 259369"/>
                <a:gd name="connsiteY35" fmla="*/ 247559 h 488350"/>
                <a:gd name="connsiteX36" fmla="*/ 15053 w 259369"/>
                <a:gd name="connsiteY36" fmla="*/ 232128 h 488350"/>
                <a:gd name="connsiteX37" fmla="*/ 30484 w 259369"/>
                <a:gd name="connsiteY37" fmla="*/ 247178 h 488350"/>
                <a:gd name="connsiteX38" fmla="*/ 15434 w 259369"/>
                <a:gd name="connsiteY38" fmla="*/ 262608 h 488350"/>
                <a:gd name="connsiteX39" fmla="*/ 4 w 259369"/>
                <a:gd name="connsiteY39" fmla="*/ 247559 h 488350"/>
                <a:gd name="connsiteX40" fmla="*/ 18292 w 259369"/>
                <a:gd name="connsiteY40" fmla="*/ 203268 h 488350"/>
                <a:gd name="connsiteX41" fmla="*/ 7243 w 259369"/>
                <a:gd name="connsiteY41" fmla="*/ 184789 h 488350"/>
                <a:gd name="connsiteX42" fmla="*/ 25721 w 259369"/>
                <a:gd name="connsiteY42" fmla="*/ 173740 h 488350"/>
                <a:gd name="connsiteX43" fmla="*/ 36866 w 259369"/>
                <a:gd name="connsiteY43" fmla="*/ 192218 h 488350"/>
                <a:gd name="connsiteX44" fmla="*/ 22102 w 259369"/>
                <a:gd name="connsiteY44" fmla="*/ 203839 h 488350"/>
                <a:gd name="connsiteX45" fmla="*/ 18387 w 259369"/>
                <a:gd name="connsiteY45" fmla="*/ 203363 h 488350"/>
                <a:gd name="connsiteX46" fmla="*/ 36389 w 259369"/>
                <a:gd name="connsiteY46" fmla="*/ 146689 h 488350"/>
                <a:gd name="connsiteX47" fmla="*/ 30484 w 259369"/>
                <a:gd name="connsiteY47" fmla="*/ 125925 h 488350"/>
                <a:gd name="connsiteX48" fmla="*/ 51248 w 259369"/>
                <a:gd name="connsiteY48" fmla="*/ 120019 h 488350"/>
                <a:gd name="connsiteX49" fmla="*/ 57154 w 259369"/>
                <a:gd name="connsiteY49" fmla="*/ 140784 h 488350"/>
                <a:gd name="connsiteX50" fmla="*/ 43819 w 259369"/>
                <a:gd name="connsiteY50" fmla="*/ 148594 h 488350"/>
                <a:gd name="connsiteX51" fmla="*/ 36389 w 259369"/>
                <a:gd name="connsiteY51" fmla="*/ 146689 h 488350"/>
                <a:gd name="connsiteX52" fmla="*/ 68489 w 259369"/>
                <a:gd name="connsiteY52" fmla="*/ 96683 h 488350"/>
                <a:gd name="connsiteX53" fmla="*/ 68012 w 259369"/>
                <a:gd name="connsiteY53" fmla="*/ 75156 h 488350"/>
                <a:gd name="connsiteX54" fmla="*/ 89539 w 259369"/>
                <a:gd name="connsiteY54" fmla="*/ 74680 h 488350"/>
                <a:gd name="connsiteX55" fmla="*/ 90015 w 259369"/>
                <a:gd name="connsiteY55" fmla="*/ 96207 h 488350"/>
                <a:gd name="connsiteX56" fmla="*/ 79061 w 259369"/>
                <a:gd name="connsiteY56" fmla="*/ 100874 h 488350"/>
                <a:gd name="connsiteX57" fmla="*/ 68584 w 259369"/>
                <a:gd name="connsiteY57" fmla="*/ 96683 h 488350"/>
                <a:gd name="connsiteX58" fmla="*/ 112113 w 259369"/>
                <a:gd name="connsiteY58" fmla="*/ 56487 h 488350"/>
                <a:gd name="connsiteX59" fmla="*/ 117257 w 259369"/>
                <a:gd name="connsiteY59" fmla="*/ 35532 h 488350"/>
                <a:gd name="connsiteX60" fmla="*/ 138212 w 259369"/>
                <a:gd name="connsiteY60" fmla="*/ 40676 h 488350"/>
                <a:gd name="connsiteX61" fmla="*/ 133068 w 259369"/>
                <a:gd name="connsiteY61" fmla="*/ 61631 h 488350"/>
                <a:gd name="connsiteX62" fmla="*/ 125162 w 259369"/>
                <a:gd name="connsiteY62" fmla="*/ 63822 h 488350"/>
                <a:gd name="connsiteX63" fmla="*/ 112113 w 259369"/>
                <a:gd name="connsiteY63" fmla="*/ 56487 h 488350"/>
                <a:gd name="connsiteX64" fmla="*/ 164691 w 259369"/>
                <a:gd name="connsiteY64" fmla="*/ 28865 h 488350"/>
                <a:gd name="connsiteX65" fmla="*/ 174978 w 259369"/>
                <a:gd name="connsiteY65" fmla="*/ 9910 h 488350"/>
                <a:gd name="connsiteX66" fmla="*/ 193933 w 259369"/>
                <a:gd name="connsiteY66" fmla="*/ 20292 h 488350"/>
                <a:gd name="connsiteX67" fmla="*/ 183646 w 259369"/>
                <a:gd name="connsiteY67" fmla="*/ 39152 h 488350"/>
                <a:gd name="connsiteX68" fmla="*/ 179264 w 259369"/>
                <a:gd name="connsiteY68" fmla="*/ 39723 h 488350"/>
                <a:gd name="connsiteX69" fmla="*/ 164596 w 259369"/>
                <a:gd name="connsiteY69" fmla="*/ 28865 h 488350"/>
                <a:gd name="connsiteX70" fmla="*/ 222603 w 259369"/>
                <a:gd name="connsiteY70" fmla="*/ 15720 h 488350"/>
                <a:gd name="connsiteX71" fmla="*/ 237462 w 259369"/>
                <a:gd name="connsiteY71" fmla="*/ 4 h 488350"/>
                <a:gd name="connsiteX72" fmla="*/ 253083 w 259369"/>
                <a:gd name="connsiteY72" fmla="*/ 14863 h 488350"/>
                <a:gd name="connsiteX73" fmla="*/ 238319 w 259369"/>
                <a:gd name="connsiteY73" fmla="*/ 30484 h 488350"/>
                <a:gd name="connsiteX74" fmla="*/ 237843 w 259369"/>
                <a:gd name="connsiteY74" fmla="*/ 30484 h 488350"/>
                <a:gd name="connsiteX75" fmla="*/ 222603 w 259369"/>
                <a:gd name="connsiteY75" fmla="*/ 15720 h 48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59369" h="488350">
                  <a:moveTo>
                    <a:pt x="228890" y="473111"/>
                  </a:moveTo>
                  <a:cubicBezTo>
                    <a:pt x="228890" y="464729"/>
                    <a:pt x="235748" y="457871"/>
                    <a:pt x="244130" y="457871"/>
                  </a:cubicBezTo>
                  <a:cubicBezTo>
                    <a:pt x="252512" y="457871"/>
                    <a:pt x="259370" y="464729"/>
                    <a:pt x="259370" y="473111"/>
                  </a:cubicBezTo>
                  <a:cubicBezTo>
                    <a:pt x="259370" y="481493"/>
                    <a:pt x="252512" y="488351"/>
                    <a:pt x="244130" y="488351"/>
                  </a:cubicBezTo>
                  <a:cubicBezTo>
                    <a:pt x="235748" y="488351"/>
                    <a:pt x="228890" y="481588"/>
                    <a:pt x="228890" y="473111"/>
                  </a:cubicBezTo>
                  <a:close/>
                  <a:moveTo>
                    <a:pt x="181455" y="480255"/>
                  </a:moveTo>
                  <a:cubicBezTo>
                    <a:pt x="173264" y="478064"/>
                    <a:pt x="168406" y="469777"/>
                    <a:pt x="170597" y="461586"/>
                  </a:cubicBezTo>
                  <a:cubicBezTo>
                    <a:pt x="172692" y="453394"/>
                    <a:pt x="181074" y="448632"/>
                    <a:pt x="189170" y="450727"/>
                  </a:cubicBezTo>
                  <a:cubicBezTo>
                    <a:pt x="197362" y="452822"/>
                    <a:pt x="202220" y="461205"/>
                    <a:pt x="200029" y="469301"/>
                  </a:cubicBezTo>
                  <a:cubicBezTo>
                    <a:pt x="198219" y="476159"/>
                    <a:pt x="192028" y="480636"/>
                    <a:pt x="185265" y="480636"/>
                  </a:cubicBezTo>
                  <a:cubicBezTo>
                    <a:pt x="183932" y="480636"/>
                    <a:pt x="182693" y="480445"/>
                    <a:pt x="181360" y="480159"/>
                  </a:cubicBezTo>
                  <a:close/>
                  <a:moveTo>
                    <a:pt x="122972" y="456251"/>
                  </a:moveTo>
                  <a:cubicBezTo>
                    <a:pt x="115637" y="452061"/>
                    <a:pt x="113161" y="442726"/>
                    <a:pt x="117352" y="435487"/>
                  </a:cubicBezTo>
                  <a:cubicBezTo>
                    <a:pt x="121543" y="428153"/>
                    <a:pt x="130877" y="425581"/>
                    <a:pt x="138116" y="429772"/>
                  </a:cubicBezTo>
                  <a:cubicBezTo>
                    <a:pt x="145451" y="433963"/>
                    <a:pt x="147927" y="443297"/>
                    <a:pt x="143736" y="450537"/>
                  </a:cubicBezTo>
                  <a:cubicBezTo>
                    <a:pt x="140879" y="455490"/>
                    <a:pt x="135830" y="458252"/>
                    <a:pt x="130496" y="458252"/>
                  </a:cubicBezTo>
                  <a:cubicBezTo>
                    <a:pt x="128020" y="458252"/>
                    <a:pt x="125353" y="457680"/>
                    <a:pt x="122972" y="456251"/>
                  </a:cubicBezTo>
                  <a:close/>
                  <a:moveTo>
                    <a:pt x="72680" y="417961"/>
                  </a:moveTo>
                  <a:cubicBezTo>
                    <a:pt x="66679" y="412056"/>
                    <a:pt x="66584" y="402435"/>
                    <a:pt x="72489" y="396435"/>
                  </a:cubicBezTo>
                  <a:cubicBezTo>
                    <a:pt x="78395" y="390529"/>
                    <a:pt x="88015" y="390434"/>
                    <a:pt x="94016" y="396244"/>
                  </a:cubicBezTo>
                  <a:cubicBezTo>
                    <a:pt x="100016" y="402150"/>
                    <a:pt x="100112" y="411865"/>
                    <a:pt x="94206" y="417771"/>
                  </a:cubicBezTo>
                  <a:cubicBezTo>
                    <a:pt x="91158" y="420818"/>
                    <a:pt x="87253" y="422343"/>
                    <a:pt x="83348" y="422343"/>
                  </a:cubicBezTo>
                  <a:cubicBezTo>
                    <a:pt x="79442" y="422343"/>
                    <a:pt x="75632" y="420914"/>
                    <a:pt x="72680" y="417961"/>
                  </a:cubicBezTo>
                  <a:close/>
                  <a:moveTo>
                    <a:pt x="33722" y="368241"/>
                  </a:moveTo>
                  <a:cubicBezTo>
                    <a:pt x="29436" y="361001"/>
                    <a:pt x="31913" y="351667"/>
                    <a:pt x="39152" y="347381"/>
                  </a:cubicBezTo>
                  <a:cubicBezTo>
                    <a:pt x="46391" y="343095"/>
                    <a:pt x="55725" y="345476"/>
                    <a:pt x="60011" y="352715"/>
                  </a:cubicBezTo>
                  <a:cubicBezTo>
                    <a:pt x="64298" y="359954"/>
                    <a:pt x="61821" y="369288"/>
                    <a:pt x="54582" y="373575"/>
                  </a:cubicBezTo>
                  <a:cubicBezTo>
                    <a:pt x="52106" y="375003"/>
                    <a:pt x="49439" y="375670"/>
                    <a:pt x="46867" y="375670"/>
                  </a:cubicBezTo>
                  <a:cubicBezTo>
                    <a:pt x="41628" y="375670"/>
                    <a:pt x="36580" y="373003"/>
                    <a:pt x="33722" y="368241"/>
                  </a:cubicBezTo>
                  <a:close/>
                  <a:moveTo>
                    <a:pt x="8957" y="310138"/>
                  </a:moveTo>
                  <a:cubicBezTo>
                    <a:pt x="6671" y="301947"/>
                    <a:pt x="11434" y="293565"/>
                    <a:pt x="19435" y="291279"/>
                  </a:cubicBezTo>
                  <a:cubicBezTo>
                    <a:pt x="27626" y="288993"/>
                    <a:pt x="36008" y="293755"/>
                    <a:pt x="38294" y="301851"/>
                  </a:cubicBezTo>
                  <a:cubicBezTo>
                    <a:pt x="40580" y="309947"/>
                    <a:pt x="35818" y="318425"/>
                    <a:pt x="27722" y="320616"/>
                  </a:cubicBezTo>
                  <a:cubicBezTo>
                    <a:pt x="26388" y="320997"/>
                    <a:pt x="24959" y="321187"/>
                    <a:pt x="23626" y="321187"/>
                  </a:cubicBezTo>
                  <a:cubicBezTo>
                    <a:pt x="16958" y="321187"/>
                    <a:pt x="10862" y="316806"/>
                    <a:pt x="8957" y="310043"/>
                  </a:cubicBezTo>
                  <a:close/>
                  <a:moveTo>
                    <a:pt x="4" y="247559"/>
                  </a:moveTo>
                  <a:cubicBezTo>
                    <a:pt x="-187" y="239082"/>
                    <a:pt x="6671" y="232224"/>
                    <a:pt x="15053" y="232128"/>
                  </a:cubicBezTo>
                  <a:cubicBezTo>
                    <a:pt x="23435" y="232128"/>
                    <a:pt x="30389" y="238796"/>
                    <a:pt x="30484" y="247178"/>
                  </a:cubicBezTo>
                  <a:cubicBezTo>
                    <a:pt x="30484" y="255655"/>
                    <a:pt x="23816" y="262608"/>
                    <a:pt x="15434" y="262608"/>
                  </a:cubicBezTo>
                  <a:cubicBezTo>
                    <a:pt x="6862" y="262608"/>
                    <a:pt x="99" y="255941"/>
                    <a:pt x="4" y="247559"/>
                  </a:cubicBezTo>
                  <a:close/>
                  <a:moveTo>
                    <a:pt x="18292" y="203268"/>
                  </a:moveTo>
                  <a:cubicBezTo>
                    <a:pt x="10100" y="201172"/>
                    <a:pt x="5147" y="192885"/>
                    <a:pt x="7243" y="184789"/>
                  </a:cubicBezTo>
                  <a:cubicBezTo>
                    <a:pt x="9338" y="176597"/>
                    <a:pt x="17530" y="171645"/>
                    <a:pt x="25721" y="173740"/>
                  </a:cubicBezTo>
                  <a:cubicBezTo>
                    <a:pt x="33913" y="175836"/>
                    <a:pt x="38866" y="184027"/>
                    <a:pt x="36866" y="192218"/>
                  </a:cubicBezTo>
                  <a:cubicBezTo>
                    <a:pt x="35151" y="199172"/>
                    <a:pt x="28960" y="203839"/>
                    <a:pt x="22102" y="203839"/>
                  </a:cubicBezTo>
                  <a:cubicBezTo>
                    <a:pt x="20864" y="203839"/>
                    <a:pt x="19625" y="203649"/>
                    <a:pt x="18387" y="203363"/>
                  </a:cubicBezTo>
                  <a:close/>
                  <a:moveTo>
                    <a:pt x="36389" y="146689"/>
                  </a:moveTo>
                  <a:cubicBezTo>
                    <a:pt x="29055" y="142593"/>
                    <a:pt x="26388" y="133354"/>
                    <a:pt x="30484" y="125925"/>
                  </a:cubicBezTo>
                  <a:cubicBezTo>
                    <a:pt x="34580" y="118590"/>
                    <a:pt x="43914" y="115923"/>
                    <a:pt x="51248" y="120019"/>
                  </a:cubicBezTo>
                  <a:cubicBezTo>
                    <a:pt x="58678" y="124115"/>
                    <a:pt x="61345" y="133354"/>
                    <a:pt x="57154" y="140784"/>
                  </a:cubicBezTo>
                  <a:cubicBezTo>
                    <a:pt x="54392" y="145832"/>
                    <a:pt x="49153" y="148594"/>
                    <a:pt x="43819" y="148594"/>
                  </a:cubicBezTo>
                  <a:cubicBezTo>
                    <a:pt x="41342" y="148594"/>
                    <a:pt x="38771" y="148022"/>
                    <a:pt x="36389" y="146689"/>
                  </a:cubicBezTo>
                  <a:close/>
                  <a:moveTo>
                    <a:pt x="68489" y="96683"/>
                  </a:moveTo>
                  <a:cubicBezTo>
                    <a:pt x="62393" y="90777"/>
                    <a:pt x="62202" y="81252"/>
                    <a:pt x="68012" y="75156"/>
                  </a:cubicBezTo>
                  <a:cubicBezTo>
                    <a:pt x="73823" y="69060"/>
                    <a:pt x="83443" y="68870"/>
                    <a:pt x="89539" y="74680"/>
                  </a:cubicBezTo>
                  <a:cubicBezTo>
                    <a:pt x="95635" y="80586"/>
                    <a:pt x="95825" y="90111"/>
                    <a:pt x="90015" y="96207"/>
                  </a:cubicBezTo>
                  <a:cubicBezTo>
                    <a:pt x="87062" y="99350"/>
                    <a:pt x="83062" y="100874"/>
                    <a:pt x="79061" y="100874"/>
                  </a:cubicBezTo>
                  <a:cubicBezTo>
                    <a:pt x="75251" y="100874"/>
                    <a:pt x="71441" y="99540"/>
                    <a:pt x="68584" y="96683"/>
                  </a:cubicBezTo>
                  <a:close/>
                  <a:moveTo>
                    <a:pt x="112113" y="56487"/>
                  </a:moveTo>
                  <a:cubicBezTo>
                    <a:pt x="107732" y="49343"/>
                    <a:pt x="110018" y="39914"/>
                    <a:pt x="117257" y="35532"/>
                  </a:cubicBezTo>
                  <a:cubicBezTo>
                    <a:pt x="124400" y="31151"/>
                    <a:pt x="133830" y="33437"/>
                    <a:pt x="138212" y="40676"/>
                  </a:cubicBezTo>
                  <a:cubicBezTo>
                    <a:pt x="142593" y="47820"/>
                    <a:pt x="140307" y="57249"/>
                    <a:pt x="133068" y="61631"/>
                  </a:cubicBezTo>
                  <a:cubicBezTo>
                    <a:pt x="130592" y="63155"/>
                    <a:pt x="127925" y="63822"/>
                    <a:pt x="125162" y="63822"/>
                  </a:cubicBezTo>
                  <a:cubicBezTo>
                    <a:pt x="120019" y="63822"/>
                    <a:pt x="115066" y="61250"/>
                    <a:pt x="112113" y="56487"/>
                  </a:cubicBezTo>
                  <a:close/>
                  <a:moveTo>
                    <a:pt x="164691" y="28865"/>
                  </a:moveTo>
                  <a:cubicBezTo>
                    <a:pt x="162310" y="20768"/>
                    <a:pt x="166977" y="12291"/>
                    <a:pt x="174978" y="9910"/>
                  </a:cubicBezTo>
                  <a:cubicBezTo>
                    <a:pt x="183074" y="7529"/>
                    <a:pt x="191552" y="12196"/>
                    <a:pt x="193933" y="20292"/>
                  </a:cubicBezTo>
                  <a:cubicBezTo>
                    <a:pt x="196314" y="28293"/>
                    <a:pt x="191742" y="36866"/>
                    <a:pt x="183646" y="39152"/>
                  </a:cubicBezTo>
                  <a:cubicBezTo>
                    <a:pt x="182217" y="39628"/>
                    <a:pt x="180788" y="39723"/>
                    <a:pt x="179264" y="39723"/>
                  </a:cubicBezTo>
                  <a:cubicBezTo>
                    <a:pt x="172692" y="39723"/>
                    <a:pt x="166596" y="35437"/>
                    <a:pt x="164596" y="28865"/>
                  </a:cubicBezTo>
                  <a:close/>
                  <a:moveTo>
                    <a:pt x="222603" y="15720"/>
                  </a:moveTo>
                  <a:cubicBezTo>
                    <a:pt x="222413" y="7243"/>
                    <a:pt x="228985" y="290"/>
                    <a:pt x="237462" y="4"/>
                  </a:cubicBezTo>
                  <a:cubicBezTo>
                    <a:pt x="245939" y="-187"/>
                    <a:pt x="252893" y="6386"/>
                    <a:pt x="253083" y="14863"/>
                  </a:cubicBezTo>
                  <a:cubicBezTo>
                    <a:pt x="253274" y="23245"/>
                    <a:pt x="246701" y="30293"/>
                    <a:pt x="238319" y="30484"/>
                  </a:cubicBezTo>
                  <a:lnTo>
                    <a:pt x="237843" y="30484"/>
                  </a:lnTo>
                  <a:cubicBezTo>
                    <a:pt x="229652" y="30484"/>
                    <a:pt x="222794" y="23912"/>
                    <a:pt x="222603" y="15720"/>
                  </a:cubicBezTo>
                  <a:close/>
                </a:path>
              </a:pathLst>
            </a:custGeom>
            <a:grpFill/>
            <a:ln w="9525" cap="flat">
              <a:solidFill>
                <a:schemeClr val="bg1">
                  <a:alpha val="42000"/>
                </a:schemeClr>
              </a:solidFill>
              <a:prstDash val="solid"/>
              <a:miter/>
            </a:ln>
          </p:spPr>
          <p:txBody>
            <a:bodyPr rtlCol="0" anchor="ctr"/>
            <a:lstStyle/>
            <a:p>
              <a:endParaRPr lang="fr-FR" b="0" i="0" dirty="0">
                <a:latin typeface="Calibri" panose="020F0502020204030204" pitchFamily="34" charset="0"/>
              </a:endParaRPr>
            </a:p>
          </p:txBody>
        </p:sp>
      </p:grpSp>
      <p:grpSp>
        <p:nvGrpSpPr>
          <p:cNvPr id="12" name="Graphique 17">
            <a:extLst>
              <a:ext uri="{FF2B5EF4-FFF2-40B4-BE49-F238E27FC236}">
                <a16:creationId xmlns:a16="http://schemas.microsoft.com/office/drawing/2014/main" id="{64F668CE-6D18-2AF0-5CD7-420AB4F8E4E6}"/>
              </a:ext>
            </a:extLst>
          </p:cNvPr>
          <p:cNvGrpSpPr/>
          <p:nvPr userDrawn="1"/>
        </p:nvGrpSpPr>
        <p:grpSpPr>
          <a:xfrm>
            <a:off x="319683" y="300521"/>
            <a:ext cx="169821" cy="1127085"/>
            <a:chOff x="-1728049" y="1100934"/>
            <a:chExt cx="112014" cy="743426"/>
          </a:xfrm>
          <a:noFill/>
        </p:grpSpPr>
        <p:sp>
          <p:nvSpPr>
            <p:cNvPr id="13" name="Forme libre : forme 12">
              <a:extLst>
                <a:ext uri="{FF2B5EF4-FFF2-40B4-BE49-F238E27FC236}">
                  <a16:creationId xmlns:a16="http://schemas.microsoft.com/office/drawing/2014/main" id="{D830DE8F-7B55-74C1-573B-100A3B45B28A}"/>
                </a:ext>
              </a:extLst>
            </p:cNvPr>
            <p:cNvSpPr/>
            <p:nvPr/>
          </p:nvSpPr>
          <p:spPr>
            <a:xfrm>
              <a:off x="-1728049" y="1100934"/>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alpha val="23000"/>
                </a:schemeClr>
              </a:solidFill>
              <a:prstDash val="solid"/>
              <a:miter/>
            </a:ln>
          </p:spPr>
          <p:txBody>
            <a:bodyPr rtlCol="0" anchor="ctr"/>
            <a:lstStyle/>
            <a:p>
              <a:endParaRPr lang="fr-FR" b="0" i="0" dirty="0">
                <a:latin typeface="Calibri" panose="020F0502020204030204" pitchFamily="34" charset="0"/>
              </a:endParaRPr>
            </a:p>
          </p:txBody>
        </p:sp>
        <p:sp>
          <p:nvSpPr>
            <p:cNvPr id="14" name="Forme libre : forme 13">
              <a:extLst>
                <a:ext uri="{FF2B5EF4-FFF2-40B4-BE49-F238E27FC236}">
                  <a16:creationId xmlns:a16="http://schemas.microsoft.com/office/drawing/2014/main" id="{E5A5BFA3-A016-B41F-5A8F-86361294DA91}"/>
                </a:ext>
              </a:extLst>
            </p:cNvPr>
            <p:cNvSpPr/>
            <p:nvPr/>
          </p:nvSpPr>
          <p:spPr>
            <a:xfrm>
              <a:off x="-1728049" y="1258763"/>
              <a:ext cx="112014" cy="112013"/>
            </a:xfrm>
            <a:custGeom>
              <a:avLst/>
              <a:gdLst>
                <a:gd name="connsiteX0" fmla="*/ 56007 w 112014"/>
                <a:gd name="connsiteY0" fmla="*/ 112014 h 112013"/>
                <a:gd name="connsiteX1" fmla="*/ 0 w 112014"/>
                <a:gd name="connsiteY1" fmla="*/ 56007 h 112013"/>
                <a:gd name="connsiteX2" fmla="*/ 56007 w 112014"/>
                <a:gd name="connsiteY2" fmla="*/ 0 h 112013"/>
                <a:gd name="connsiteX3" fmla="*/ 112014 w 112014"/>
                <a:gd name="connsiteY3" fmla="*/ 56007 h 112013"/>
                <a:gd name="connsiteX4" fmla="*/ 56007 w 112014"/>
                <a:gd name="connsiteY4" fmla="*/ 112014 h 112013"/>
                <a:gd name="connsiteX5" fmla="*/ 56007 w 112014"/>
                <a:gd name="connsiteY5" fmla="*/ 22860 h 112013"/>
                <a:gd name="connsiteX6" fmla="*/ 22860 w 112014"/>
                <a:gd name="connsiteY6" fmla="*/ 56007 h 112013"/>
                <a:gd name="connsiteX7" fmla="*/ 56007 w 112014"/>
                <a:gd name="connsiteY7" fmla="*/ 89154 h 112013"/>
                <a:gd name="connsiteX8" fmla="*/ 89154 w 112014"/>
                <a:gd name="connsiteY8" fmla="*/ 56007 h 112013"/>
                <a:gd name="connsiteX9" fmla="*/ 56007 w 112014"/>
                <a:gd name="connsiteY9" fmla="*/ 22860 h 11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3">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alpha val="23000"/>
                </a:schemeClr>
              </a:solidFill>
              <a:prstDash val="solid"/>
              <a:miter/>
            </a:ln>
          </p:spPr>
          <p:txBody>
            <a:bodyPr rtlCol="0" anchor="ctr"/>
            <a:lstStyle/>
            <a:p>
              <a:endParaRPr lang="fr-FR" b="0" i="0" dirty="0">
                <a:latin typeface="Calibri" panose="020F0502020204030204" pitchFamily="34" charset="0"/>
              </a:endParaRPr>
            </a:p>
          </p:txBody>
        </p:sp>
        <p:sp>
          <p:nvSpPr>
            <p:cNvPr id="15" name="Forme libre : forme 14">
              <a:extLst>
                <a:ext uri="{FF2B5EF4-FFF2-40B4-BE49-F238E27FC236}">
                  <a16:creationId xmlns:a16="http://schemas.microsoft.com/office/drawing/2014/main" id="{F4CDFD0A-F47C-D450-528F-964894933DE6}"/>
                </a:ext>
              </a:extLst>
            </p:cNvPr>
            <p:cNvSpPr/>
            <p:nvPr/>
          </p:nvSpPr>
          <p:spPr>
            <a:xfrm>
              <a:off x="-1728049" y="1416592"/>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alpha val="23000"/>
                </a:schemeClr>
              </a:solidFill>
              <a:prstDash val="solid"/>
              <a:miter/>
            </a:ln>
          </p:spPr>
          <p:txBody>
            <a:bodyPr rtlCol="0" anchor="ctr"/>
            <a:lstStyle/>
            <a:p>
              <a:endParaRPr lang="fr-FR" b="0" i="0" dirty="0">
                <a:latin typeface="Calibri" panose="020F0502020204030204" pitchFamily="34" charset="0"/>
              </a:endParaRPr>
            </a:p>
          </p:txBody>
        </p:sp>
        <p:sp>
          <p:nvSpPr>
            <p:cNvPr id="16" name="Forme libre : forme 15">
              <a:extLst>
                <a:ext uri="{FF2B5EF4-FFF2-40B4-BE49-F238E27FC236}">
                  <a16:creationId xmlns:a16="http://schemas.microsoft.com/office/drawing/2014/main" id="{AFD3BE53-CD5A-ED02-AA8C-F74AF39D79D5}"/>
                </a:ext>
              </a:extLst>
            </p:cNvPr>
            <p:cNvSpPr/>
            <p:nvPr/>
          </p:nvSpPr>
          <p:spPr>
            <a:xfrm>
              <a:off x="-1728049" y="1574422"/>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alpha val="23000"/>
                </a:schemeClr>
              </a:solidFill>
              <a:prstDash val="solid"/>
              <a:miter/>
            </a:ln>
          </p:spPr>
          <p:txBody>
            <a:bodyPr rtlCol="0" anchor="ctr"/>
            <a:lstStyle/>
            <a:p>
              <a:endParaRPr lang="fr-FR" b="0" i="0" dirty="0">
                <a:latin typeface="Calibri" panose="020F0502020204030204" pitchFamily="34" charset="0"/>
              </a:endParaRPr>
            </a:p>
          </p:txBody>
        </p:sp>
        <p:sp>
          <p:nvSpPr>
            <p:cNvPr id="17" name="Forme libre : forme 16">
              <a:extLst>
                <a:ext uri="{FF2B5EF4-FFF2-40B4-BE49-F238E27FC236}">
                  <a16:creationId xmlns:a16="http://schemas.microsoft.com/office/drawing/2014/main" id="{614EFC64-4B63-2EF1-65FE-7670631FBCC6}"/>
                </a:ext>
              </a:extLst>
            </p:cNvPr>
            <p:cNvSpPr/>
            <p:nvPr/>
          </p:nvSpPr>
          <p:spPr>
            <a:xfrm>
              <a:off x="-1728049" y="1732346"/>
              <a:ext cx="112014" cy="112014"/>
            </a:xfrm>
            <a:custGeom>
              <a:avLst/>
              <a:gdLst>
                <a:gd name="connsiteX0" fmla="*/ 56007 w 112014"/>
                <a:gd name="connsiteY0" fmla="*/ 112014 h 112014"/>
                <a:gd name="connsiteX1" fmla="*/ 0 w 112014"/>
                <a:gd name="connsiteY1" fmla="*/ 56007 h 112014"/>
                <a:gd name="connsiteX2" fmla="*/ 56007 w 112014"/>
                <a:gd name="connsiteY2" fmla="*/ 0 h 112014"/>
                <a:gd name="connsiteX3" fmla="*/ 112014 w 112014"/>
                <a:gd name="connsiteY3" fmla="*/ 56007 h 112014"/>
                <a:gd name="connsiteX4" fmla="*/ 56007 w 112014"/>
                <a:gd name="connsiteY4" fmla="*/ 112014 h 112014"/>
                <a:gd name="connsiteX5" fmla="*/ 56007 w 112014"/>
                <a:gd name="connsiteY5" fmla="*/ 22860 h 112014"/>
                <a:gd name="connsiteX6" fmla="*/ 22860 w 112014"/>
                <a:gd name="connsiteY6" fmla="*/ 56007 h 112014"/>
                <a:gd name="connsiteX7" fmla="*/ 56007 w 112014"/>
                <a:gd name="connsiteY7" fmla="*/ 89154 h 112014"/>
                <a:gd name="connsiteX8" fmla="*/ 89154 w 112014"/>
                <a:gd name="connsiteY8" fmla="*/ 56007 h 112014"/>
                <a:gd name="connsiteX9" fmla="*/ 56007 w 112014"/>
                <a:gd name="connsiteY9" fmla="*/ 22860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4" h="112014">
                  <a:moveTo>
                    <a:pt x="56007" y="112014"/>
                  </a:moveTo>
                  <a:cubicBezTo>
                    <a:pt x="25146" y="112014"/>
                    <a:pt x="0" y="86868"/>
                    <a:pt x="0" y="56007"/>
                  </a:cubicBezTo>
                  <a:cubicBezTo>
                    <a:pt x="0" y="25146"/>
                    <a:pt x="25146" y="0"/>
                    <a:pt x="56007" y="0"/>
                  </a:cubicBezTo>
                  <a:cubicBezTo>
                    <a:pt x="86868" y="0"/>
                    <a:pt x="112014" y="25146"/>
                    <a:pt x="112014" y="56007"/>
                  </a:cubicBezTo>
                  <a:cubicBezTo>
                    <a:pt x="112014" y="86868"/>
                    <a:pt x="86868" y="112014"/>
                    <a:pt x="56007" y="112014"/>
                  </a:cubicBezTo>
                  <a:close/>
                  <a:moveTo>
                    <a:pt x="56007" y="22860"/>
                  </a:moveTo>
                  <a:cubicBezTo>
                    <a:pt x="37719" y="22860"/>
                    <a:pt x="22860" y="37719"/>
                    <a:pt x="22860" y="56007"/>
                  </a:cubicBezTo>
                  <a:cubicBezTo>
                    <a:pt x="22860" y="74295"/>
                    <a:pt x="37719" y="89154"/>
                    <a:pt x="56007" y="89154"/>
                  </a:cubicBezTo>
                  <a:cubicBezTo>
                    <a:pt x="74295" y="89154"/>
                    <a:pt x="89154" y="74295"/>
                    <a:pt x="89154" y="56007"/>
                  </a:cubicBezTo>
                  <a:cubicBezTo>
                    <a:pt x="89154" y="37719"/>
                    <a:pt x="74295" y="22860"/>
                    <a:pt x="56007" y="22860"/>
                  </a:cubicBezTo>
                  <a:close/>
                </a:path>
              </a:pathLst>
            </a:custGeom>
            <a:grpFill/>
            <a:ln w="22225" cap="flat">
              <a:solidFill>
                <a:schemeClr val="bg1">
                  <a:alpha val="23000"/>
                </a:schemeClr>
              </a:solidFill>
              <a:prstDash val="solid"/>
              <a:miter/>
            </a:ln>
          </p:spPr>
          <p:txBody>
            <a:bodyPr rtlCol="0" anchor="ctr"/>
            <a:lstStyle/>
            <a:p>
              <a:endParaRPr lang="fr-FR" b="0" i="0" dirty="0">
                <a:latin typeface="Calibri" panose="020F0502020204030204" pitchFamily="34" charset="0"/>
              </a:endParaRPr>
            </a:p>
          </p:txBody>
        </p:sp>
      </p:grpSp>
      <p:grpSp>
        <p:nvGrpSpPr>
          <p:cNvPr id="37" name="Groupe 36">
            <a:extLst>
              <a:ext uri="{FF2B5EF4-FFF2-40B4-BE49-F238E27FC236}">
                <a16:creationId xmlns:a16="http://schemas.microsoft.com/office/drawing/2014/main" id="{4DBA567F-5FDA-5223-B335-F33A3316576D}"/>
              </a:ext>
            </a:extLst>
          </p:cNvPr>
          <p:cNvGrpSpPr/>
          <p:nvPr userDrawn="1"/>
        </p:nvGrpSpPr>
        <p:grpSpPr>
          <a:xfrm>
            <a:off x="9190307" y="5668214"/>
            <a:ext cx="554414" cy="700650"/>
            <a:chOff x="8229364" y="5261356"/>
            <a:chExt cx="972108" cy="1228518"/>
          </a:xfrm>
        </p:grpSpPr>
        <p:grpSp>
          <p:nvGrpSpPr>
            <p:cNvPr id="18" name="Graphique 17">
              <a:extLst>
                <a:ext uri="{FF2B5EF4-FFF2-40B4-BE49-F238E27FC236}">
                  <a16:creationId xmlns:a16="http://schemas.microsoft.com/office/drawing/2014/main" id="{97C987C9-D68D-DE82-82E5-4069B77E0882}"/>
                </a:ext>
              </a:extLst>
            </p:cNvPr>
            <p:cNvGrpSpPr/>
            <p:nvPr userDrawn="1"/>
          </p:nvGrpSpPr>
          <p:grpSpPr>
            <a:xfrm rot="10800000">
              <a:off x="8877436" y="5261356"/>
              <a:ext cx="312871" cy="500375"/>
              <a:chOff x="-2029540" y="982514"/>
              <a:chExt cx="183689" cy="293774"/>
            </a:xfrm>
            <a:solidFill>
              <a:srgbClr val="FB7565">
                <a:alpha val="49000"/>
              </a:srgbClr>
            </a:solidFill>
          </p:grpSpPr>
          <p:sp>
            <p:nvSpPr>
              <p:cNvPr id="19" name="Forme libre : forme 18">
                <a:extLst>
                  <a:ext uri="{FF2B5EF4-FFF2-40B4-BE49-F238E27FC236}">
                    <a16:creationId xmlns:a16="http://schemas.microsoft.com/office/drawing/2014/main" id="{D6E2BADA-566A-8483-CB14-3627E3ED7007}"/>
                  </a:ext>
                </a:extLst>
              </p:cNvPr>
              <p:cNvSpPr/>
              <p:nvPr/>
            </p:nvSpPr>
            <p:spPr>
              <a:xfrm>
                <a:off x="-2029540" y="9825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0" name="Forme libre : forme 19">
                <a:extLst>
                  <a:ext uri="{FF2B5EF4-FFF2-40B4-BE49-F238E27FC236}">
                    <a16:creationId xmlns:a16="http://schemas.microsoft.com/office/drawing/2014/main" id="{685CAA36-12ED-80B3-C641-FC781B2A97CE}"/>
                  </a:ext>
                </a:extLst>
              </p:cNvPr>
              <p:cNvSpPr/>
              <p:nvPr/>
            </p:nvSpPr>
            <p:spPr>
              <a:xfrm>
                <a:off x="-2029540" y="108157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132"/>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1" name="Forme libre : forme 20">
                <a:extLst>
                  <a:ext uri="{FF2B5EF4-FFF2-40B4-BE49-F238E27FC236}">
                    <a16:creationId xmlns:a16="http://schemas.microsoft.com/office/drawing/2014/main" id="{CDE7E3F1-70FD-C339-8E41-F5D429E2CE00}"/>
                  </a:ext>
                </a:extLst>
              </p:cNvPr>
              <p:cNvSpPr/>
              <p:nvPr/>
            </p:nvSpPr>
            <p:spPr>
              <a:xfrm>
                <a:off x="-2029540" y="11730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nvGrpSpPr>
            <p:cNvPr id="22" name="Graphique 17">
              <a:extLst>
                <a:ext uri="{FF2B5EF4-FFF2-40B4-BE49-F238E27FC236}">
                  <a16:creationId xmlns:a16="http://schemas.microsoft.com/office/drawing/2014/main" id="{7E763851-C744-EB8D-05B4-89ADBF5D4A6F}"/>
                </a:ext>
              </a:extLst>
            </p:cNvPr>
            <p:cNvGrpSpPr/>
            <p:nvPr userDrawn="1"/>
          </p:nvGrpSpPr>
          <p:grpSpPr>
            <a:xfrm>
              <a:off x="8229364" y="5517232"/>
              <a:ext cx="972108" cy="972642"/>
              <a:chOff x="-6073259" y="4418396"/>
              <a:chExt cx="521017" cy="521303"/>
            </a:xfrm>
            <a:noFill/>
          </p:grpSpPr>
          <p:sp>
            <p:nvSpPr>
              <p:cNvPr id="23" name="Forme libre : forme 22">
                <a:extLst>
                  <a:ext uri="{FF2B5EF4-FFF2-40B4-BE49-F238E27FC236}">
                    <a16:creationId xmlns:a16="http://schemas.microsoft.com/office/drawing/2014/main" id="{54ACAAB8-9AF2-FD50-C5A3-6D29D64A00A5}"/>
                  </a:ext>
                </a:extLst>
              </p:cNvPr>
              <p:cNvSpPr/>
              <p:nvPr/>
            </p:nvSpPr>
            <p:spPr>
              <a:xfrm>
                <a:off x="-6073259" y="4418396"/>
                <a:ext cx="521017" cy="521017"/>
              </a:xfrm>
              <a:custGeom>
                <a:avLst/>
                <a:gdLst>
                  <a:gd name="connsiteX0" fmla="*/ 260509 w 521017"/>
                  <a:gd name="connsiteY0" fmla="*/ 0 h 521017"/>
                  <a:gd name="connsiteX1" fmla="*/ 0 w 521017"/>
                  <a:gd name="connsiteY1" fmla="*/ 260509 h 521017"/>
                  <a:gd name="connsiteX2" fmla="*/ 260509 w 521017"/>
                  <a:gd name="connsiteY2" fmla="*/ 521018 h 521017"/>
                  <a:gd name="connsiteX3" fmla="*/ 521017 w 521017"/>
                  <a:gd name="connsiteY3" fmla="*/ 260509 h 521017"/>
                  <a:gd name="connsiteX4" fmla="*/ 260509 w 521017"/>
                  <a:gd name="connsiteY4" fmla="*/ 0 h 521017"/>
                  <a:gd name="connsiteX5" fmla="*/ 260509 w 521017"/>
                  <a:gd name="connsiteY5" fmla="*/ 375856 h 521017"/>
                  <a:gd name="connsiteX6" fmla="*/ 145161 w 521017"/>
                  <a:gd name="connsiteY6" fmla="*/ 260509 h 521017"/>
                  <a:gd name="connsiteX7" fmla="*/ 260509 w 521017"/>
                  <a:gd name="connsiteY7" fmla="*/ 145161 h 521017"/>
                  <a:gd name="connsiteX8" fmla="*/ 375856 w 521017"/>
                  <a:gd name="connsiteY8" fmla="*/ 260509 h 521017"/>
                  <a:gd name="connsiteX9" fmla="*/ 260509 w 521017"/>
                  <a:gd name="connsiteY9" fmla="*/ 375856 h 521017"/>
                  <a:gd name="connsiteX10" fmla="*/ 441008 w 521017"/>
                  <a:gd name="connsiteY10" fmla="*/ 260509 h 521017"/>
                  <a:gd name="connsiteX11" fmla="*/ 260509 w 521017"/>
                  <a:gd name="connsiteY11" fmla="*/ 80010 h 521017"/>
                  <a:gd name="connsiteX12" fmla="*/ 80010 w 521017"/>
                  <a:gd name="connsiteY12" fmla="*/ 260509 h 521017"/>
                  <a:gd name="connsiteX13" fmla="*/ 60103 w 521017"/>
                  <a:gd name="connsiteY13" fmla="*/ 260509 h 521017"/>
                  <a:gd name="connsiteX14" fmla="*/ 260509 w 521017"/>
                  <a:gd name="connsiteY14" fmla="*/ 60103 h 521017"/>
                  <a:gd name="connsiteX15" fmla="*/ 460915 w 521017"/>
                  <a:gd name="connsiteY15" fmla="*/ 260509 h 521017"/>
                  <a:gd name="connsiteX16" fmla="*/ 441008 w 521017"/>
                  <a:gd name="connsiteY16" fmla="*/ 260509 h 52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017" h="521017">
                    <a:moveTo>
                      <a:pt x="260509" y="0"/>
                    </a:moveTo>
                    <a:cubicBezTo>
                      <a:pt x="116681" y="0"/>
                      <a:pt x="0" y="116586"/>
                      <a:pt x="0" y="260509"/>
                    </a:cubicBezTo>
                    <a:cubicBezTo>
                      <a:pt x="0" y="404431"/>
                      <a:pt x="116586" y="521018"/>
                      <a:pt x="260509" y="521018"/>
                    </a:cubicBezTo>
                    <a:cubicBezTo>
                      <a:pt x="404431" y="521018"/>
                      <a:pt x="521017" y="404431"/>
                      <a:pt x="521017" y="260509"/>
                    </a:cubicBezTo>
                    <a:cubicBezTo>
                      <a:pt x="521017" y="116586"/>
                      <a:pt x="404431" y="0"/>
                      <a:pt x="260509" y="0"/>
                    </a:cubicBezTo>
                    <a:close/>
                    <a:moveTo>
                      <a:pt x="260509" y="375856"/>
                    </a:moveTo>
                    <a:cubicBezTo>
                      <a:pt x="196786" y="375856"/>
                      <a:pt x="145161" y="324231"/>
                      <a:pt x="145161" y="260509"/>
                    </a:cubicBezTo>
                    <a:cubicBezTo>
                      <a:pt x="145161" y="196787"/>
                      <a:pt x="196786" y="145161"/>
                      <a:pt x="260509" y="145161"/>
                    </a:cubicBezTo>
                    <a:cubicBezTo>
                      <a:pt x="324231" y="145161"/>
                      <a:pt x="375856" y="196787"/>
                      <a:pt x="375856" y="260509"/>
                    </a:cubicBezTo>
                    <a:cubicBezTo>
                      <a:pt x="375856" y="324231"/>
                      <a:pt x="324231" y="375856"/>
                      <a:pt x="260509" y="375856"/>
                    </a:cubicBezTo>
                    <a:close/>
                    <a:moveTo>
                      <a:pt x="441008" y="260509"/>
                    </a:moveTo>
                    <a:cubicBezTo>
                      <a:pt x="441008" y="160972"/>
                      <a:pt x="360045" y="80010"/>
                      <a:pt x="260509" y="80010"/>
                    </a:cubicBezTo>
                    <a:cubicBezTo>
                      <a:pt x="160973" y="80010"/>
                      <a:pt x="80010" y="160972"/>
                      <a:pt x="80010" y="260509"/>
                    </a:cubicBezTo>
                    <a:lnTo>
                      <a:pt x="60103" y="260509"/>
                    </a:lnTo>
                    <a:cubicBezTo>
                      <a:pt x="60103" y="150019"/>
                      <a:pt x="150019" y="60103"/>
                      <a:pt x="260509" y="60103"/>
                    </a:cubicBezTo>
                    <a:cubicBezTo>
                      <a:pt x="370999" y="60103"/>
                      <a:pt x="460915" y="150019"/>
                      <a:pt x="460915" y="260509"/>
                    </a:cubicBezTo>
                    <a:lnTo>
                      <a:pt x="441008" y="260509"/>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nvGrpSpPr>
              <p:cNvPr id="24" name="Graphique 17">
                <a:extLst>
                  <a:ext uri="{FF2B5EF4-FFF2-40B4-BE49-F238E27FC236}">
                    <a16:creationId xmlns:a16="http://schemas.microsoft.com/office/drawing/2014/main" id="{3C3C8043-1AC1-2C88-BEF6-A49FB5CB0E69}"/>
                  </a:ext>
                </a:extLst>
              </p:cNvPr>
              <p:cNvGrpSpPr/>
              <p:nvPr/>
            </p:nvGrpSpPr>
            <p:grpSpPr>
              <a:xfrm>
                <a:off x="-6071354" y="4679477"/>
                <a:ext cx="518731" cy="260223"/>
                <a:chOff x="-6071354" y="4679477"/>
                <a:chExt cx="518731" cy="260223"/>
              </a:xfrm>
              <a:grpFill/>
            </p:grpSpPr>
            <p:sp>
              <p:nvSpPr>
                <p:cNvPr id="25" name="Forme libre : forme 24">
                  <a:extLst>
                    <a:ext uri="{FF2B5EF4-FFF2-40B4-BE49-F238E27FC236}">
                      <a16:creationId xmlns:a16="http://schemas.microsoft.com/office/drawing/2014/main" id="{52A6BB16-BAE0-32B4-DE16-C0786DC5D748}"/>
                    </a:ext>
                  </a:extLst>
                </p:cNvPr>
                <p:cNvSpPr/>
                <p:nvPr/>
              </p:nvSpPr>
              <p:spPr>
                <a:xfrm>
                  <a:off x="-6071354" y="4679477"/>
                  <a:ext cx="45148" cy="43338"/>
                </a:xfrm>
                <a:custGeom>
                  <a:avLst/>
                  <a:gdLst>
                    <a:gd name="connsiteX0" fmla="*/ 31052 w 45148"/>
                    <a:gd name="connsiteY0" fmla="*/ 0 h 43338"/>
                    <a:gd name="connsiteX1" fmla="*/ 0 w 45148"/>
                    <a:gd name="connsiteY1" fmla="*/ 31052 h 43338"/>
                    <a:gd name="connsiteX2" fmla="*/ 1810 w 45148"/>
                    <a:gd name="connsiteY2" fmla="*/ 43339 h 43338"/>
                    <a:gd name="connsiteX3" fmla="*/ 45148 w 45148"/>
                    <a:gd name="connsiteY3" fmla="*/ 0 h 43338"/>
                    <a:gd name="connsiteX4" fmla="*/ 31052 w 45148"/>
                    <a:gd name="connsiteY4" fmla="*/ 0 h 43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8" h="43338">
                      <a:moveTo>
                        <a:pt x="31052" y="0"/>
                      </a:moveTo>
                      <a:lnTo>
                        <a:pt x="0" y="31052"/>
                      </a:lnTo>
                      <a:cubicBezTo>
                        <a:pt x="476" y="35147"/>
                        <a:pt x="1048" y="39243"/>
                        <a:pt x="1810" y="43339"/>
                      </a:cubicBezTo>
                      <a:lnTo>
                        <a:pt x="45148" y="0"/>
                      </a:lnTo>
                      <a:lnTo>
                        <a:pt x="31052" y="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6" name="Forme libre : forme 25">
                  <a:extLst>
                    <a:ext uri="{FF2B5EF4-FFF2-40B4-BE49-F238E27FC236}">
                      <a16:creationId xmlns:a16="http://schemas.microsoft.com/office/drawing/2014/main" id="{5BA298CB-AF77-FBAA-B2D1-EBE81655D9DD}"/>
                    </a:ext>
                  </a:extLst>
                </p:cNvPr>
                <p:cNvSpPr/>
                <p:nvPr/>
              </p:nvSpPr>
              <p:spPr>
                <a:xfrm>
                  <a:off x="-6061448" y="4679477"/>
                  <a:ext cx="91535" cy="87915"/>
                </a:xfrm>
                <a:custGeom>
                  <a:avLst/>
                  <a:gdLst>
                    <a:gd name="connsiteX0" fmla="*/ 77438 w 91535"/>
                    <a:gd name="connsiteY0" fmla="*/ 0 h 87915"/>
                    <a:gd name="connsiteX1" fmla="*/ 0 w 91535"/>
                    <a:gd name="connsiteY1" fmla="*/ 77438 h 87915"/>
                    <a:gd name="connsiteX2" fmla="*/ 3619 w 91535"/>
                    <a:gd name="connsiteY2" fmla="*/ 87916 h 87915"/>
                    <a:gd name="connsiteX3" fmla="*/ 91535 w 91535"/>
                    <a:gd name="connsiteY3" fmla="*/ 0 h 87915"/>
                    <a:gd name="connsiteX4" fmla="*/ 77438 w 91535"/>
                    <a:gd name="connsiteY4" fmla="*/ 0 h 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 h="87915">
                      <a:moveTo>
                        <a:pt x="77438" y="0"/>
                      </a:moveTo>
                      <a:lnTo>
                        <a:pt x="0" y="77438"/>
                      </a:lnTo>
                      <a:cubicBezTo>
                        <a:pt x="1143" y="80963"/>
                        <a:pt x="2286" y="84487"/>
                        <a:pt x="3619" y="87916"/>
                      </a:cubicBezTo>
                      <a:lnTo>
                        <a:pt x="91535" y="0"/>
                      </a:lnTo>
                      <a:lnTo>
                        <a:pt x="77438" y="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7" name="Forme libre : forme 26">
                  <a:extLst>
                    <a:ext uri="{FF2B5EF4-FFF2-40B4-BE49-F238E27FC236}">
                      <a16:creationId xmlns:a16="http://schemas.microsoft.com/office/drawing/2014/main" id="{46CB6CDE-5F82-98BC-6E46-6D9EC26601A8}"/>
                    </a:ext>
                  </a:extLst>
                </p:cNvPr>
                <p:cNvSpPr/>
                <p:nvPr/>
              </p:nvSpPr>
              <p:spPr>
                <a:xfrm>
                  <a:off x="-6044970" y="4679858"/>
                  <a:ext cx="117729" cy="126110"/>
                </a:xfrm>
                <a:custGeom>
                  <a:avLst/>
                  <a:gdLst>
                    <a:gd name="connsiteX0" fmla="*/ 116872 w 117729"/>
                    <a:gd name="connsiteY0" fmla="*/ 95 h 126110"/>
                    <a:gd name="connsiteX1" fmla="*/ 0 w 117729"/>
                    <a:gd name="connsiteY1" fmla="*/ 116967 h 126110"/>
                    <a:gd name="connsiteX2" fmla="*/ 4858 w 117729"/>
                    <a:gd name="connsiteY2" fmla="*/ 126111 h 126110"/>
                    <a:gd name="connsiteX3" fmla="*/ 117729 w 117729"/>
                    <a:gd name="connsiteY3" fmla="*/ 13240 h 126110"/>
                    <a:gd name="connsiteX4" fmla="*/ 116872 w 117729"/>
                    <a:gd name="connsiteY4" fmla="*/ 0 h 126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29" h="126110">
                      <a:moveTo>
                        <a:pt x="116872" y="95"/>
                      </a:moveTo>
                      <a:lnTo>
                        <a:pt x="0" y="116967"/>
                      </a:lnTo>
                      <a:cubicBezTo>
                        <a:pt x="1619" y="120015"/>
                        <a:pt x="3238" y="123158"/>
                        <a:pt x="4858" y="126111"/>
                      </a:cubicBezTo>
                      <a:lnTo>
                        <a:pt x="117729" y="13240"/>
                      </a:lnTo>
                      <a:cubicBezTo>
                        <a:pt x="117253" y="8858"/>
                        <a:pt x="116872" y="4477"/>
                        <a:pt x="116872"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8" name="Forme libre : forme 27">
                  <a:extLst>
                    <a:ext uri="{FF2B5EF4-FFF2-40B4-BE49-F238E27FC236}">
                      <a16:creationId xmlns:a16="http://schemas.microsoft.com/office/drawing/2014/main" id="{5AE474B5-4866-3AAC-1EEE-BA97369C2DC7}"/>
                    </a:ext>
                  </a:extLst>
                </p:cNvPr>
                <p:cNvSpPr/>
                <p:nvPr/>
              </p:nvSpPr>
              <p:spPr>
                <a:xfrm>
                  <a:off x="-6027539" y="4719196"/>
                  <a:ext cx="111061" cy="115062"/>
                </a:xfrm>
                <a:custGeom>
                  <a:avLst/>
                  <a:gdLst>
                    <a:gd name="connsiteX0" fmla="*/ 106775 w 111061"/>
                    <a:gd name="connsiteY0" fmla="*/ 95 h 115062"/>
                    <a:gd name="connsiteX1" fmla="*/ 0 w 111061"/>
                    <a:gd name="connsiteY1" fmla="*/ 106871 h 115062"/>
                    <a:gd name="connsiteX2" fmla="*/ 5906 w 111061"/>
                    <a:gd name="connsiteY2" fmla="*/ 115062 h 115062"/>
                    <a:gd name="connsiteX3" fmla="*/ 111062 w 111061"/>
                    <a:gd name="connsiteY3" fmla="*/ 9906 h 115062"/>
                    <a:gd name="connsiteX4" fmla="*/ 106871 w 111061"/>
                    <a:gd name="connsiteY4" fmla="*/ 0 h 11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1" h="115062">
                      <a:moveTo>
                        <a:pt x="106775" y="95"/>
                      </a:moveTo>
                      <a:lnTo>
                        <a:pt x="0" y="106871"/>
                      </a:lnTo>
                      <a:cubicBezTo>
                        <a:pt x="1905" y="109633"/>
                        <a:pt x="3810" y="112395"/>
                        <a:pt x="5906" y="115062"/>
                      </a:cubicBezTo>
                      <a:lnTo>
                        <a:pt x="111062" y="9906"/>
                      </a:lnTo>
                      <a:cubicBezTo>
                        <a:pt x="109538" y="6668"/>
                        <a:pt x="108109" y="3429"/>
                        <a:pt x="106871"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29" name="Forme libre : forme 28">
                  <a:extLst>
                    <a:ext uri="{FF2B5EF4-FFF2-40B4-BE49-F238E27FC236}">
                      <a16:creationId xmlns:a16="http://schemas.microsoft.com/office/drawing/2014/main" id="{72C900C2-42CC-222A-0F83-BED7F1178A04}"/>
                    </a:ext>
                  </a:extLst>
                </p:cNvPr>
                <p:cNvSpPr/>
                <p:nvPr/>
              </p:nvSpPr>
              <p:spPr>
                <a:xfrm>
                  <a:off x="-6002393" y="4754629"/>
                  <a:ext cx="109442" cy="109728"/>
                </a:xfrm>
                <a:custGeom>
                  <a:avLst/>
                  <a:gdLst>
                    <a:gd name="connsiteX0" fmla="*/ 102584 w 109442"/>
                    <a:gd name="connsiteY0" fmla="*/ 0 h 109728"/>
                    <a:gd name="connsiteX1" fmla="*/ 0 w 109442"/>
                    <a:gd name="connsiteY1" fmla="*/ 102584 h 109728"/>
                    <a:gd name="connsiteX2" fmla="*/ 6953 w 109442"/>
                    <a:gd name="connsiteY2" fmla="*/ 109728 h 109728"/>
                    <a:gd name="connsiteX3" fmla="*/ 109442 w 109442"/>
                    <a:gd name="connsiteY3" fmla="*/ 7239 h 109728"/>
                    <a:gd name="connsiteX4" fmla="*/ 102680 w 109442"/>
                    <a:gd name="connsiteY4" fmla="*/ 0 h 1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 h="109728">
                      <a:moveTo>
                        <a:pt x="102584" y="0"/>
                      </a:moveTo>
                      <a:lnTo>
                        <a:pt x="0" y="102584"/>
                      </a:lnTo>
                      <a:cubicBezTo>
                        <a:pt x="2286" y="104966"/>
                        <a:pt x="4572" y="107442"/>
                        <a:pt x="6953" y="109728"/>
                      </a:cubicBezTo>
                      <a:lnTo>
                        <a:pt x="109442" y="7239"/>
                      </a:lnTo>
                      <a:cubicBezTo>
                        <a:pt x="107061" y="4953"/>
                        <a:pt x="104775" y="2477"/>
                        <a:pt x="102680"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30" name="Forme libre : forme 29">
                  <a:extLst>
                    <a:ext uri="{FF2B5EF4-FFF2-40B4-BE49-F238E27FC236}">
                      <a16:creationId xmlns:a16="http://schemas.microsoft.com/office/drawing/2014/main" id="{5DF7DA10-8890-E8A3-3978-8369C400C0D4}"/>
                    </a:ext>
                  </a:extLst>
                </p:cNvPr>
                <p:cNvSpPr/>
                <p:nvPr/>
              </p:nvSpPr>
              <p:spPr>
                <a:xfrm>
                  <a:off x="-5972961" y="4780061"/>
                  <a:ext cx="113537" cy="110204"/>
                </a:xfrm>
                <a:custGeom>
                  <a:avLst/>
                  <a:gdLst>
                    <a:gd name="connsiteX0" fmla="*/ 104108 w 113537"/>
                    <a:gd name="connsiteY0" fmla="*/ 0 h 110204"/>
                    <a:gd name="connsiteX1" fmla="*/ 0 w 113537"/>
                    <a:gd name="connsiteY1" fmla="*/ 104108 h 110204"/>
                    <a:gd name="connsiteX2" fmla="*/ 8001 w 113537"/>
                    <a:gd name="connsiteY2" fmla="*/ 110204 h 110204"/>
                    <a:gd name="connsiteX3" fmla="*/ 113538 w 113537"/>
                    <a:gd name="connsiteY3" fmla="*/ 4667 h 110204"/>
                    <a:gd name="connsiteX4" fmla="*/ 104204 w 113537"/>
                    <a:gd name="connsiteY4" fmla="*/ 0 h 11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7" h="110204">
                      <a:moveTo>
                        <a:pt x="104108" y="0"/>
                      </a:moveTo>
                      <a:lnTo>
                        <a:pt x="0" y="104108"/>
                      </a:lnTo>
                      <a:cubicBezTo>
                        <a:pt x="2667" y="106204"/>
                        <a:pt x="5334" y="108204"/>
                        <a:pt x="8001" y="110204"/>
                      </a:cubicBezTo>
                      <a:lnTo>
                        <a:pt x="113538" y="4667"/>
                      </a:lnTo>
                      <a:cubicBezTo>
                        <a:pt x="110300" y="3238"/>
                        <a:pt x="107252" y="1714"/>
                        <a:pt x="104204"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31" name="Forme libre : forme 30">
                  <a:extLst>
                    <a:ext uri="{FF2B5EF4-FFF2-40B4-BE49-F238E27FC236}">
                      <a16:creationId xmlns:a16="http://schemas.microsoft.com/office/drawing/2014/main" id="{95E3A87C-CABF-B1DB-FB5C-4F39C6662B9F}"/>
                    </a:ext>
                  </a:extLst>
                </p:cNvPr>
                <p:cNvSpPr/>
                <p:nvPr/>
              </p:nvSpPr>
              <p:spPr>
                <a:xfrm>
                  <a:off x="-5939052" y="4793872"/>
                  <a:ext cx="126111" cy="117824"/>
                </a:xfrm>
                <a:custGeom>
                  <a:avLst/>
                  <a:gdLst>
                    <a:gd name="connsiteX0" fmla="*/ 112871 w 126111"/>
                    <a:gd name="connsiteY0" fmla="*/ 95 h 117824"/>
                    <a:gd name="connsiteX1" fmla="*/ 0 w 126111"/>
                    <a:gd name="connsiteY1" fmla="*/ 112966 h 117824"/>
                    <a:gd name="connsiteX2" fmla="*/ 9144 w 126111"/>
                    <a:gd name="connsiteY2" fmla="*/ 117824 h 117824"/>
                    <a:gd name="connsiteX3" fmla="*/ 126111 w 126111"/>
                    <a:gd name="connsiteY3" fmla="*/ 857 h 117824"/>
                    <a:gd name="connsiteX4" fmla="*/ 112871 w 126111"/>
                    <a:gd name="connsiteY4" fmla="*/ 0 h 11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11" h="117824">
                      <a:moveTo>
                        <a:pt x="112871" y="95"/>
                      </a:moveTo>
                      <a:lnTo>
                        <a:pt x="0" y="112966"/>
                      </a:lnTo>
                      <a:cubicBezTo>
                        <a:pt x="3048" y="114681"/>
                        <a:pt x="6096" y="116300"/>
                        <a:pt x="9144" y="117824"/>
                      </a:cubicBezTo>
                      <a:lnTo>
                        <a:pt x="126111" y="857"/>
                      </a:lnTo>
                      <a:cubicBezTo>
                        <a:pt x="121634" y="857"/>
                        <a:pt x="117253" y="476"/>
                        <a:pt x="112871"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32" name="Forme libre : forme 31">
                  <a:extLst>
                    <a:ext uri="{FF2B5EF4-FFF2-40B4-BE49-F238E27FC236}">
                      <a16:creationId xmlns:a16="http://schemas.microsoft.com/office/drawing/2014/main" id="{69640D7D-507C-D32F-EB30-0D5059D5098D}"/>
                    </a:ext>
                  </a:extLst>
                </p:cNvPr>
                <p:cNvSpPr/>
                <p:nvPr/>
              </p:nvSpPr>
              <p:spPr>
                <a:xfrm>
                  <a:off x="-5900571" y="4679477"/>
                  <a:ext cx="259175" cy="248792"/>
                </a:xfrm>
                <a:custGeom>
                  <a:avLst/>
                  <a:gdLst>
                    <a:gd name="connsiteX0" fmla="*/ 245173 w 259175"/>
                    <a:gd name="connsiteY0" fmla="*/ 0 h 248792"/>
                    <a:gd name="connsiteX1" fmla="*/ 187166 w 259175"/>
                    <a:gd name="connsiteY1" fmla="*/ 58007 h 248792"/>
                    <a:gd name="connsiteX2" fmla="*/ 145732 w 259175"/>
                    <a:gd name="connsiteY2" fmla="*/ 99441 h 248792"/>
                    <a:gd name="connsiteX3" fmla="*/ 0 w 259175"/>
                    <a:gd name="connsiteY3" fmla="*/ 245173 h 248792"/>
                    <a:gd name="connsiteX4" fmla="*/ 10477 w 259175"/>
                    <a:gd name="connsiteY4" fmla="*/ 248793 h 248792"/>
                    <a:gd name="connsiteX5" fmla="*/ 259175 w 259175"/>
                    <a:gd name="connsiteY5" fmla="*/ 95 h 248792"/>
                    <a:gd name="connsiteX6" fmla="*/ 245078 w 259175"/>
                    <a:gd name="connsiteY6" fmla="*/ 95 h 24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75" h="248792">
                      <a:moveTo>
                        <a:pt x="245173" y="0"/>
                      </a:moveTo>
                      <a:lnTo>
                        <a:pt x="187166" y="58007"/>
                      </a:lnTo>
                      <a:cubicBezTo>
                        <a:pt x="177070" y="75057"/>
                        <a:pt x="162782" y="89345"/>
                        <a:pt x="145732" y="99441"/>
                      </a:cubicBezTo>
                      <a:lnTo>
                        <a:pt x="0" y="245173"/>
                      </a:lnTo>
                      <a:cubicBezTo>
                        <a:pt x="3429" y="246412"/>
                        <a:pt x="6953" y="247650"/>
                        <a:pt x="10477" y="248793"/>
                      </a:cubicBezTo>
                      <a:lnTo>
                        <a:pt x="259175" y="95"/>
                      </a:lnTo>
                      <a:lnTo>
                        <a:pt x="245078" y="95"/>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33" name="Forme libre : forme 32">
                  <a:extLst>
                    <a:ext uri="{FF2B5EF4-FFF2-40B4-BE49-F238E27FC236}">
                      <a16:creationId xmlns:a16="http://schemas.microsoft.com/office/drawing/2014/main" id="{982EC993-BC64-C0F6-841C-325815D9BA7D}"/>
                    </a:ext>
                  </a:extLst>
                </p:cNvPr>
                <p:cNvSpPr/>
                <p:nvPr/>
              </p:nvSpPr>
              <p:spPr>
                <a:xfrm>
                  <a:off x="-5853327" y="4679477"/>
                  <a:ext cx="271271" cy="258889"/>
                </a:xfrm>
                <a:custGeom>
                  <a:avLst/>
                  <a:gdLst>
                    <a:gd name="connsiteX0" fmla="*/ 257270 w 271271"/>
                    <a:gd name="connsiteY0" fmla="*/ 0 h 258889"/>
                    <a:gd name="connsiteX1" fmla="*/ 0 w 271271"/>
                    <a:gd name="connsiteY1" fmla="*/ 257270 h 258889"/>
                    <a:gd name="connsiteX2" fmla="*/ 12383 w 271271"/>
                    <a:gd name="connsiteY2" fmla="*/ 258889 h 258889"/>
                    <a:gd name="connsiteX3" fmla="*/ 271272 w 271271"/>
                    <a:gd name="connsiteY3" fmla="*/ 0 h 258889"/>
                    <a:gd name="connsiteX4" fmla="*/ 257175 w 271271"/>
                    <a:gd name="connsiteY4" fmla="*/ 0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1" h="258889">
                      <a:moveTo>
                        <a:pt x="257270" y="0"/>
                      </a:moveTo>
                      <a:lnTo>
                        <a:pt x="0" y="257270"/>
                      </a:lnTo>
                      <a:cubicBezTo>
                        <a:pt x="4096" y="257937"/>
                        <a:pt x="8287" y="258508"/>
                        <a:pt x="12383" y="258889"/>
                      </a:cubicBezTo>
                      <a:lnTo>
                        <a:pt x="271272" y="0"/>
                      </a:lnTo>
                      <a:lnTo>
                        <a:pt x="257175" y="0"/>
                      </a:ln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34" name="Forme libre : forme 33">
                  <a:extLst>
                    <a:ext uri="{FF2B5EF4-FFF2-40B4-BE49-F238E27FC236}">
                      <a16:creationId xmlns:a16="http://schemas.microsoft.com/office/drawing/2014/main" id="{22047A29-857A-41AB-793E-F655511F1037}"/>
                    </a:ext>
                  </a:extLst>
                </p:cNvPr>
                <p:cNvSpPr/>
                <p:nvPr/>
              </p:nvSpPr>
              <p:spPr>
                <a:xfrm>
                  <a:off x="-5801606" y="4690716"/>
                  <a:ext cx="248983" cy="248983"/>
                </a:xfrm>
                <a:custGeom>
                  <a:avLst/>
                  <a:gdLst>
                    <a:gd name="connsiteX0" fmla="*/ 248984 w 248983"/>
                    <a:gd name="connsiteY0" fmla="*/ 0 h 248983"/>
                    <a:gd name="connsiteX1" fmla="*/ 0 w 248983"/>
                    <a:gd name="connsiteY1" fmla="*/ 248984 h 248983"/>
                    <a:gd name="connsiteX2" fmla="*/ 15145 w 248983"/>
                    <a:gd name="connsiteY2" fmla="*/ 247936 h 248983"/>
                    <a:gd name="connsiteX3" fmla="*/ 247936 w 248983"/>
                    <a:gd name="connsiteY3" fmla="*/ 15145 h 248983"/>
                    <a:gd name="connsiteX4" fmla="*/ 248984 w 248983"/>
                    <a:gd name="connsiteY4" fmla="*/ 0 h 248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3" h="248983">
                      <a:moveTo>
                        <a:pt x="248984" y="0"/>
                      </a:moveTo>
                      <a:lnTo>
                        <a:pt x="0" y="248984"/>
                      </a:lnTo>
                      <a:cubicBezTo>
                        <a:pt x="5048" y="248793"/>
                        <a:pt x="10097" y="248412"/>
                        <a:pt x="15145" y="247936"/>
                      </a:cubicBezTo>
                      <a:lnTo>
                        <a:pt x="247936" y="15145"/>
                      </a:lnTo>
                      <a:cubicBezTo>
                        <a:pt x="248412" y="10096"/>
                        <a:pt x="248793" y="5048"/>
                        <a:pt x="248984" y="0"/>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sp>
              <p:nvSpPr>
                <p:cNvPr id="35" name="Forme libre : forme 34">
                  <a:extLst>
                    <a:ext uri="{FF2B5EF4-FFF2-40B4-BE49-F238E27FC236}">
                      <a16:creationId xmlns:a16="http://schemas.microsoft.com/office/drawing/2014/main" id="{3EC44EBD-5929-A5EB-A684-F0A355FCBA17}"/>
                    </a:ext>
                  </a:extLst>
                </p:cNvPr>
                <p:cNvSpPr/>
                <p:nvPr/>
              </p:nvSpPr>
              <p:spPr>
                <a:xfrm>
                  <a:off x="-5732740" y="4759582"/>
                  <a:ext cx="167639" cy="167640"/>
                </a:xfrm>
                <a:custGeom>
                  <a:avLst/>
                  <a:gdLst>
                    <a:gd name="connsiteX0" fmla="*/ 167640 w 167639"/>
                    <a:gd name="connsiteY0" fmla="*/ 0 h 167640"/>
                    <a:gd name="connsiteX1" fmla="*/ 0 w 167639"/>
                    <a:gd name="connsiteY1" fmla="*/ 167640 h 167640"/>
                    <a:gd name="connsiteX2" fmla="*/ 22670 w 167639"/>
                    <a:gd name="connsiteY2" fmla="*/ 159067 h 167640"/>
                    <a:gd name="connsiteX3" fmla="*/ 158972 w 167639"/>
                    <a:gd name="connsiteY3" fmla="*/ 22765 h 167640"/>
                    <a:gd name="connsiteX4" fmla="*/ 167545 w 167639"/>
                    <a:gd name="connsiteY4" fmla="*/ 95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39" h="167640">
                      <a:moveTo>
                        <a:pt x="167640" y="0"/>
                      </a:moveTo>
                      <a:lnTo>
                        <a:pt x="0" y="167640"/>
                      </a:lnTo>
                      <a:cubicBezTo>
                        <a:pt x="7715" y="165068"/>
                        <a:pt x="15335" y="162211"/>
                        <a:pt x="22670" y="159067"/>
                      </a:cubicBezTo>
                      <a:lnTo>
                        <a:pt x="158972" y="22765"/>
                      </a:lnTo>
                      <a:cubicBezTo>
                        <a:pt x="162211" y="15335"/>
                        <a:pt x="165068" y="7810"/>
                        <a:pt x="167545" y="95"/>
                      </a:cubicBezTo>
                      <a:close/>
                    </a:path>
                  </a:pathLst>
                </a:custGeom>
                <a:grpFill/>
                <a:ln w="9525" cap="flat">
                  <a:solidFill>
                    <a:schemeClr val="bg1"/>
                  </a:solidFill>
                  <a:prstDash val="solid"/>
                  <a:miter/>
                </a:ln>
              </p:spPr>
              <p:txBody>
                <a:bodyPr rtlCol="0" anchor="ctr"/>
                <a:lstStyle/>
                <a:p>
                  <a:endParaRPr lang="fr-FR" b="0" i="0" dirty="0">
                    <a:latin typeface="Calibri" panose="020F0502020204030204" pitchFamily="34" charset="0"/>
                  </a:endParaRPr>
                </a:p>
              </p:txBody>
            </p:sp>
          </p:grpSp>
        </p:grpSp>
      </p:grpSp>
      <p:sp>
        <p:nvSpPr>
          <p:cNvPr id="2" name="Rectangle 1">
            <a:extLst>
              <a:ext uri="{FF2B5EF4-FFF2-40B4-BE49-F238E27FC236}">
                <a16:creationId xmlns:a16="http://schemas.microsoft.com/office/drawing/2014/main" id="{C7D65151-B0AC-77F8-6BD7-94B1A47FF114}"/>
              </a:ext>
            </a:extLst>
          </p:cNvPr>
          <p:cNvSpPr/>
          <p:nvPr userDrawn="1"/>
        </p:nvSpPr>
        <p:spPr>
          <a:xfrm>
            <a:off x="-534" y="3618"/>
            <a:ext cx="6854382" cy="6854382"/>
          </a:xfrm>
          <a:prstGeom prst="rect">
            <a:avLst/>
          </a:prstGeom>
          <a:gradFill flip="none" rotWithShape="1">
            <a:gsLst>
              <a:gs pos="3139">
                <a:srgbClr val="F9F6AD"/>
              </a:gs>
              <a:gs pos="66000">
                <a:srgbClr val="FB7565">
                  <a:alpha val="2000"/>
                </a:srgbClr>
              </a:gs>
              <a:gs pos="99000">
                <a:srgbClr val="56459D">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57250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010518"/>
      </p:ext>
    </p:extLst>
  </p:cSld>
  <p:clrMap bg1="lt1" tx1="dk1" bg2="lt2" tx2="dk2" accent1="accent1" accent2="accent2" accent3="accent3" accent4="accent4" accent5="accent5" accent6="accent6" hlink="hlink" folHlink="folHlink"/>
  <p:sldLayoutIdLst>
    <p:sldLayoutId id="2147483764" r:id="rId1"/>
    <p:sldLayoutId id="2147483774" r:id="rId2"/>
    <p:sldLayoutId id="2147483765" r:id="rId3"/>
    <p:sldLayoutId id="2147483766" r:id="rId4"/>
    <p:sldLayoutId id="2147483767" r:id="rId5"/>
    <p:sldLayoutId id="2147483773" r:id="rId6"/>
    <p:sldLayoutId id="2147483768" r:id="rId7"/>
    <p:sldLayoutId id="214748376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0">
          <p15:clr>
            <a:srgbClr val="F26B43"/>
          </p15:clr>
        </p15:guide>
        <p15:guide id="3" pos="6240">
          <p15:clr>
            <a:srgbClr val="A4A3A4"/>
          </p15:clr>
        </p15:guide>
        <p15:guide id="4" orient="horz">
          <p15:clr>
            <a:srgbClr val="A4A3A4"/>
          </p15:clr>
        </p15:guide>
        <p15:guide id="5">
          <p15:clr>
            <a:srgbClr val="A4A3A4"/>
          </p15:clr>
        </p15:guide>
        <p15:guide id="6" orient="horz" pos="4320">
          <p15:clr>
            <a:srgbClr val="A4A3A4"/>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3971465-90CF-64A2-6586-038FD9AECE49}"/>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b="21913"/>
          <a:stretch/>
        </p:blipFill>
        <p:spPr>
          <a:xfrm>
            <a:off x="7704810" y="5573897"/>
            <a:ext cx="1463205" cy="827363"/>
          </a:xfrm>
          <a:prstGeom prst="rect">
            <a:avLst/>
          </a:prstGeom>
          <a:noFill/>
          <a:effectLst/>
        </p:spPr>
      </p:pic>
      <p:grpSp>
        <p:nvGrpSpPr>
          <p:cNvPr id="5" name="Groupe 4">
            <a:extLst>
              <a:ext uri="{FF2B5EF4-FFF2-40B4-BE49-F238E27FC236}">
                <a16:creationId xmlns:a16="http://schemas.microsoft.com/office/drawing/2014/main" id="{D6760A9A-4615-D3C8-4F5E-255702C279EB}"/>
              </a:ext>
            </a:extLst>
          </p:cNvPr>
          <p:cNvGrpSpPr/>
          <p:nvPr/>
        </p:nvGrpSpPr>
        <p:grpSpPr>
          <a:xfrm>
            <a:off x="1461969" y="937508"/>
            <a:ext cx="5170479" cy="4636389"/>
            <a:chOff x="1705958" y="1357155"/>
            <a:chExt cx="5170479" cy="4636389"/>
          </a:xfrm>
        </p:grpSpPr>
        <p:grpSp>
          <p:nvGrpSpPr>
            <p:cNvPr id="2" name="Groupe 1">
              <a:extLst>
                <a:ext uri="{FF2B5EF4-FFF2-40B4-BE49-F238E27FC236}">
                  <a16:creationId xmlns:a16="http://schemas.microsoft.com/office/drawing/2014/main" id="{BB3FE376-AEE4-4808-D1F3-90E2B8BB1AE0}"/>
                </a:ext>
              </a:extLst>
            </p:cNvPr>
            <p:cNvGrpSpPr/>
            <p:nvPr/>
          </p:nvGrpSpPr>
          <p:grpSpPr>
            <a:xfrm>
              <a:off x="1705958" y="1357155"/>
              <a:ext cx="5170479" cy="4636389"/>
              <a:chOff x="2792760" y="1520788"/>
              <a:chExt cx="4658020" cy="4176865"/>
            </a:xfrm>
          </p:grpSpPr>
          <p:sp>
            <p:nvSpPr>
              <p:cNvPr id="6" name="Ellipse 5">
                <a:extLst>
                  <a:ext uri="{FF2B5EF4-FFF2-40B4-BE49-F238E27FC236}">
                    <a16:creationId xmlns:a16="http://schemas.microsoft.com/office/drawing/2014/main" id="{C438AAB7-EEB9-E487-267B-602346A39FF5}"/>
                  </a:ext>
                </a:extLst>
              </p:cNvPr>
              <p:cNvSpPr/>
              <p:nvPr/>
            </p:nvSpPr>
            <p:spPr>
              <a:xfrm>
                <a:off x="2792760" y="1520788"/>
                <a:ext cx="4176864" cy="4176865"/>
              </a:xfrm>
              <a:prstGeom prst="ellipse">
                <a:avLst/>
              </a:prstGeom>
              <a:gradFill>
                <a:gsLst>
                  <a:gs pos="5000">
                    <a:srgbClr val="FB7565"/>
                  </a:gs>
                  <a:gs pos="70000">
                    <a:srgbClr val="7B7DCA">
                      <a:alpha val="86000"/>
                    </a:srgbClr>
                  </a:gs>
                </a:gsLst>
                <a:lin ang="3000000" scaled="0"/>
              </a:gradFill>
              <a:ln>
                <a:gradFill flip="none" rotWithShape="1">
                  <a:gsLst>
                    <a:gs pos="5000">
                      <a:schemeClr val="accent1">
                        <a:lumMod val="5000"/>
                        <a:lumOff val="95000"/>
                      </a:schemeClr>
                    </a:gs>
                    <a:gs pos="70000">
                      <a:schemeClr val="accent1">
                        <a:lumMod val="5000"/>
                        <a:lumOff val="95000"/>
                        <a:alpha val="0"/>
                      </a:schemeClr>
                    </a:gs>
                  </a:gsLst>
                  <a:lin ang="3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25D129B-F4AB-0019-E2EC-BBE16E43CA04}"/>
                  </a:ext>
                </a:extLst>
              </p:cNvPr>
              <p:cNvSpPr/>
              <p:nvPr/>
            </p:nvSpPr>
            <p:spPr>
              <a:xfrm>
                <a:off x="2858328" y="3491739"/>
                <a:ext cx="4051899" cy="998180"/>
              </a:xfrm>
              <a:prstGeom prst="rect">
                <a:avLst/>
              </a:prstGeom>
              <a:noFill/>
              <a:ln>
                <a:noFill/>
              </a:ln>
            </p:spPr>
            <p:txBody>
              <a:bodyPr wrap="square">
                <a:spAutoFit/>
              </a:bodyPr>
              <a:lstStyle/>
              <a:p>
                <a:pPr algn="ctr"/>
                <a:r>
                  <a:rPr lang="fr-FR" sz="6600" b="1" dirty="0">
                    <a:ln>
                      <a:solidFill>
                        <a:srgbClr val="FE8787"/>
                      </a:solidFill>
                    </a:ln>
                    <a:solidFill>
                      <a:schemeClr val="bg1"/>
                    </a:solidFill>
                    <a:effectLst>
                      <a:outerShdw dist="38100" dir="2700000" algn="tl">
                        <a:srgbClr val="CDB2FF"/>
                      </a:outerShdw>
                    </a:effectLst>
                    <a:latin typeface="Tw Cen MT" panose="020B0602020104020603" pitchFamily="34" charset="0"/>
                  </a:rPr>
                  <a:t>AMBITION</a:t>
                </a:r>
              </a:p>
            </p:txBody>
          </p:sp>
          <p:sp>
            <p:nvSpPr>
              <p:cNvPr id="8" name="Forme en L 7">
                <a:extLst>
                  <a:ext uri="{FF2B5EF4-FFF2-40B4-BE49-F238E27FC236}">
                    <a16:creationId xmlns:a16="http://schemas.microsoft.com/office/drawing/2014/main" id="{B0DD47FC-E286-524B-DE14-00A64323C5AC}"/>
                  </a:ext>
                </a:extLst>
              </p:cNvPr>
              <p:cNvSpPr/>
              <p:nvPr/>
            </p:nvSpPr>
            <p:spPr>
              <a:xfrm rot="10800000">
                <a:off x="6033120" y="1880828"/>
                <a:ext cx="525760" cy="525760"/>
              </a:xfrm>
              <a:prstGeom prst="corner">
                <a:avLst>
                  <a:gd name="adj1" fmla="val 13846"/>
                  <a:gd name="adj2" fmla="val 153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aphique 17">
                <a:extLst>
                  <a:ext uri="{FF2B5EF4-FFF2-40B4-BE49-F238E27FC236}">
                    <a16:creationId xmlns:a16="http://schemas.microsoft.com/office/drawing/2014/main" id="{5D8491EF-913A-6B31-2ACF-0A8B6F49CF37}"/>
                  </a:ext>
                </a:extLst>
              </p:cNvPr>
              <p:cNvGrpSpPr/>
              <p:nvPr/>
            </p:nvGrpSpPr>
            <p:grpSpPr>
              <a:xfrm rot="10800000">
                <a:off x="2972780" y="4797152"/>
                <a:ext cx="861536" cy="823912"/>
                <a:chOff x="-3030593" y="4011488"/>
                <a:chExt cx="861536" cy="823912"/>
              </a:xfrm>
            </p:grpSpPr>
            <p:sp useBgFill="1">
              <p:nvSpPr>
                <p:cNvPr id="12" name="Forme libre : forme 8">
                  <a:extLst>
                    <a:ext uri="{FF2B5EF4-FFF2-40B4-BE49-F238E27FC236}">
                      <a16:creationId xmlns:a16="http://schemas.microsoft.com/office/drawing/2014/main" id="{C59133EE-4B63-7B31-91AB-C0FC9EABC2E5}"/>
                    </a:ext>
                  </a:extLst>
                </p:cNvPr>
                <p:cNvSpPr/>
                <p:nvPr/>
              </p:nvSpPr>
              <p:spPr>
                <a:xfrm>
                  <a:off x="-2764751" y="4239707"/>
                  <a:ext cx="595693" cy="595693"/>
                </a:xfrm>
                <a:custGeom>
                  <a:avLst/>
                  <a:gdLst>
                    <a:gd name="connsiteX0" fmla="*/ 0 w 595693"/>
                    <a:gd name="connsiteY0" fmla="*/ 0 h 595693"/>
                    <a:gd name="connsiteX1" fmla="*/ 595694 w 595693"/>
                    <a:gd name="connsiteY1" fmla="*/ 0 h 595693"/>
                    <a:gd name="connsiteX2" fmla="*/ 595694 w 595693"/>
                    <a:gd name="connsiteY2" fmla="*/ 595694 h 595693"/>
                    <a:gd name="connsiteX3" fmla="*/ 0 w 595693"/>
                    <a:gd name="connsiteY3" fmla="*/ 595694 h 595693"/>
                  </a:gdLst>
                  <a:ahLst/>
                  <a:cxnLst>
                    <a:cxn ang="0">
                      <a:pos x="connsiteX0" y="connsiteY0"/>
                    </a:cxn>
                    <a:cxn ang="0">
                      <a:pos x="connsiteX1" y="connsiteY1"/>
                    </a:cxn>
                    <a:cxn ang="0">
                      <a:pos x="connsiteX2" y="connsiteY2"/>
                    </a:cxn>
                    <a:cxn ang="0">
                      <a:pos x="connsiteX3" y="connsiteY3"/>
                    </a:cxn>
                  </a:cxnLst>
                  <a:rect l="l" t="t" r="r" b="b"/>
                  <a:pathLst>
                    <a:path w="595693" h="595693">
                      <a:moveTo>
                        <a:pt x="0" y="0"/>
                      </a:moveTo>
                      <a:lnTo>
                        <a:pt x="595694" y="0"/>
                      </a:lnTo>
                      <a:lnTo>
                        <a:pt x="595694" y="595694"/>
                      </a:lnTo>
                      <a:lnTo>
                        <a:pt x="0" y="595694"/>
                      </a:lnTo>
                      <a:close/>
                    </a:path>
                  </a:pathLst>
                </a:custGeom>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aphique 17">
                  <a:extLst>
                    <a:ext uri="{FF2B5EF4-FFF2-40B4-BE49-F238E27FC236}">
                      <a16:creationId xmlns:a16="http://schemas.microsoft.com/office/drawing/2014/main" id="{D71C5251-EF54-68E7-4E8D-74EB6AB98CA1}"/>
                    </a:ext>
                  </a:extLst>
                </p:cNvPr>
                <p:cNvGrpSpPr/>
                <p:nvPr/>
              </p:nvGrpSpPr>
              <p:grpSpPr>
                <a:xfrm>
                  <a:off x="-3030593" y="4011488"/>
                  <a:ext cx="684752" cy="686371"/>
                  <a:chOff x="-3030593" y="4011488"/>
                  <a:chExt cx="684752" cy="686371"/>
                </a:xfrm>
                <a:solidFill>
                  <a:srgbClr val="121212"/>
                </a:solidFill>
              </p:grpSpPr>
              <p:sp>
                <p:nvSpPr>
                  <p:cNvPr id="14" name="Forme libre : forme 10">
                    <a:extLst>
                      <a:ext uri="{FF2B5EF4-FFF2-40B4-BE49-F238E27FC236}">
                        <a16:creationId xmlns:a16="http://schemas.microsoft.com/office/drawing/2014/main" id="{8761E1D5-50BD-CF41-15CA-9DDE15CB2407}"/>
                      </a:ext>
                    </a:extLst>
                  </p:cNvPr>
                  <p:cNvSpPr/>
                  <p:nvPr/>
                </p:nvSpPr>
                <p:spPr>
                  <a:xfrm>
                    <a:off x="-2827806" y="4011488"/>
                    <a:ext cx="279463" cy="29717"/>
                  </a:xfrm>
                  <a:custGeom>
                    <a:avLst/>
                    <a:gdLst>
                      <a:gd name="connsiteX0" fmla="*/ 279463 w 279463"/>
                      <a:gd name="connsiteY0" fmla="*/ 29718 h 29717"/>
                      <a:gd name="connsiteX1" fmla="*/ 0 w 279463"/>
                      <a:gd name="connsiteY1" fmla="*/ 29718 h 29717"/>
                      <a:gd name="connsiteX2" fmla="*/ 139827 w 279463"/>
                      <a:gd name="connsiteY2" fmla="*/ 0 h 29717"/>
                      <a:gd name="connsiteX3" fmla="*/ 279463 w 279463"/>
                      <a:gd name="connsiteY3" fmla="*/ 29718 h 29717"/>
                    </a:gdLst>
                    <a:ahLst/>
                    <a:cxnLst>
                      <a:cxn ang="0">
                        <a:pos x="connsiteX0" y="connsiteY0"/>
                      </a:cxn>
                      <a:cxn ang="0">
                        <a:pos x="connsiteX1" y="connsiteY1"/>
                      </a:cxn>
                      <a:cxn ang="0">
                        <a:pos x="connsiteX2" y="connsiteY2"/>
                      </a:cxn>
                      <a:cxn ang="0">
                        <a:pos x="connsiteX3" y="connsiteY3"/>
                      </a:cxn>
                    </a:cxnLst>
                    <a:rect l="l" t="t" r="r" b="b"/>
                    <a:pathLst>
                      <a:path w="279463" h="29717">
                        <a:moveTo>
                          <a:pt x="279463" y="29718"/>
                        </a:moveTo>
                        <a:lnTo>
                          <a:pt x="0" y="29718"/>
                        </a:lnTo>
                        <a:cubicBezTo>
                          <a:pt x="42672" y="10573"/>
                          <a:pt x="89916" y="0"/>
                          <a:pt x="139827" y="0"/>
                        </a:cubicBezTo>
                        <a:cubicBezTo>
                          <a:pt x="189738" y="0"/>
                          <a:pt x="236887" y="10573"/>
                          <a:pt x="279463" y="29718"/>
                        </a:cubicBezTo>
                        <a:close/>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orme libre : forme 11">
                    <a:extLst>
                      <a:ext uri="{FF2B5EF4-FFF2-40B4-BE49-F238E27FC236}">
                        <a16:creationId xmlns:a16="http://schemas.microsoft.com/office/drawing/2014/main" id="{67899104-1685-164E-EF50-12CDD2C0F1F8}"/>
                      </a:ext>
                    </a:extLst>
                  </p:cNvPr>
                  <p:cNvSpPr/>
                  <p:nvPr/>
                </p:nvSpPr>
                <p:spPr>
                  <a:xfrm>
                    <a:off x="-2832092" y="4666237"/>
                    <a:ext cx="287940" cy="31623"/>
                  </a:xfrm>
                  <a:custGeom>
                    <a:avLst/>
                    <a:gdLst>
                      <a:gd name="connsiteX0" fmla="*/ 287941 w 287940"/>
                      <a:gd name="connsiteY0" fmla="*/ 0 h 31623"/>
                      <a:gd name="connsiteX1" fmla="*/ 144018 w 287940"/>
                      <a:gd name="connsiteY1" fmla="*/ 31623 h 31623"/>
                      <a:gd name="connsiteX2" fmla="*/ 0 w 287940"/>
                      <a:gd name="connsiteY2" fmla="*/ 0 h 31623"/>
                      <a:gd name="connsiteX3" fmla="*/ 287941 w 287940"/>
                      <a:gd name="connsiteY3" fmla="*/ 0 h 31623"/>
                    </a:gdLst>
                    <a:ahLst/>
                    <a:cxnLst>
                      <a:cxn ang="0">
                        <a:pos x="connsiteX0" y="connsiteY0"/>
                      </a:cxn>
                      <a:cxn ang="0">
                        <a:pos x="connsiteX1" y="connsiteY1"/>
                      </a:cxn>
                      <a:cxn ang="0">
                        <a:pos x="connsiteX2" y="connsiteY2"/>
                      </a:cxn>
                      <a:cxn ang="0">
                        <a:pos x="connsiteX3" y="connsiteY3"/>
                      </a:cxn>
                    </a:cxnLst>
                    <a:rect l="l" t="t" r="r" b="b"/>
                    <a:pathLst>
                      <a:path w="287940" h="31623">
                        <a:moveTo>
                          <a:pt x="287941" y="0"/>
                        </a:moveTo>
                        <a:cubicBezTo>
                          <a:pt x="244221" y="20384"/>
                          <a:pt x="195453" y="31623"/>
                          <a:pt x="144018" y="31623"/>
                        </a:cubicBezTo>
                        <a:cubicBezTo>
                          <a:pt x="92583" y="31623"/>
                          <a:pt x="43720" y="20384"/>
                          <a:pt x="0" y="0"/>
                        </a:cubicBezTo>
                        <a:lnTo>
                          <a:pt x="287941" y="0"/>
                        </a:lnTo>
                        <a:close/>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orme libre : forme 12">
                    <a:extLst>
                      <a:ext uri="{FF2B5EF4-FFF2-40B4-BE49-F238E27FC236}">
                        <a16:creationId xmlns:a16="http://schemas.microsoft.com/office/drawing/2014/main" id="{5CD72E07-40D2-7D06-475E-6FB486DB7553}"/>
                      </a:ext>
                    </a:extLst>
                  </p:cNvPr>
                  <p:cNvSpPr/>
                  <p:nvPr/>
                </p:nvSpPr>
                <p:spPr>
                  <a:xfrm>
                    <a:off x="-2941058" y="4087021"/>
                    <a:ext cx="505872" cy="35718"/>
                  </a:xfrm>
                  <a:custGeom>
                    <a:avLst/>
                    <a:gdLst>
                      <a:gd name="connsiteX0" fmla="*/ 505873 w 505872"/>
                      <a:gd name="connsiteY0" fmla="*/ 35719 h 35718"/>
                      <a:gd name="connsiteX1" fmla="*/ 0 w 505872"/>
                      <a:gd name="connsiteY1" fmla="*/ 35719 h 35718"/>
                      <a:gd name="connsiteX2" fmla="*/ 38195 w 505872"/>
                      <a:gd name="connsiteY2" fmla="*/ 0 h 35718"/>
                      <a:gd name="connsiteX3" fmla="*/ 467677 w 505872"/>
                      <a:gd name="connsiteY3" fmla="*/ 0 h 35718"/>
                      <a:gd name="connsiteX4" fmla="*/ 505873 w 505872"/>
                      <a:gd name="connsiteY4" fmla="*/ 35719 h 3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72" h="35718">
                        <a:moveTo>
                          <a:pt x="505873" y="35719"/>
                        </a:moveTo>
                        <a:lnTo>
                          <a:pt x="0" y="35719"/>
                        </a:lnTo>
                        <a:cubicBezTo>
                          <a:pt x="11811" y="22765"/>
                          <a:pt x="24574" y="10859"/>
                          <a:pt x="38195" y="0"/>
                        </a:cubicBezTo>
                        <a:lnTo>
                          <a:pt x="467677" y="0"/>
                        </a:lnTo>
                        <a:cubicBezTo>
                          <a:pt x="481393" y="10859"/>
                          <a:pt x="494157" y="22860"/>
                          <a:pt x="505873" y="35719"/>
                        </a:cubicBezTo>
                        <a:close/>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orme libre : forme 13">
                    <a:extLst>
                      <a:ext uri="{FF2B5EF4-FFF2-40B4-BE49-F238E27FC236}">
                        <a16:creationId xmlns:a16="http://schemas.microsoft.com/office/drawing/2014/main" id="{B3A01154-A750-96A3-72DA-628C2963F242}"/>
                      </a:ext>
                    </a:extLst>
                  </p:cNvPr>
                  <p:cNvSpPr/>
                  <p:nvPr/>
                </p:nvSpPr>
                <p:spPr>
                  <a:xfrm>
                    <a:off x="-3002876" y="4182081"/>
                    <a:ext cx="629507" cy="35718"/>
                  </a:xfrm>
                  <a:custGeom>
                    <a:avLst/>
                    <a:gdLst>
                      <a:gd name="connsiteX0" fmla="*/ 629507 w 629507"/>
                      <a:gd name="connsiteY0" fmla="*/ 35719 h 35718"/>
                      <a:gd name="connsiteX1" fmla="*/ 0 w 629507"/>
                      <a:gd name="connsiteY1" fmla="*/ 35719 h 35718"/>
                      <a:gd name="connsiteX2" fmla="*/ 18097 w 629507"/>
                      <a:gd name="connsiteY2" fmla="*/ 0 h 35718"/>
                      <a:gd name="connsiteX3" fmla="*/ 611410 w 629507"/>
                      <a:gd name="connsiteY3" fmla="*/ 0 h 35718"/>
                      <a:gd name="connsiteX4" fmla="*/ 629507 w 629507"/>
                      <a:gd name="connsiteY4" fmla="*/ 35719 h 3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507" h="35718">
                        <a:moveTo>
                          <a:pt x="629507" y="35719"/>
                        </a:moveTo>
                        <a:lnTo>
                          <a:pt x="0" y="35719"/>
                        </a:lnTo>
                        <a:cubicBezTo>
                          <a:pt x="5144" y="23336"/>
                          <a:pt x="11239" y="11430"/>
                          <a:pt x="18097" y="0"/>
                        </a:cubicBezTo>
                        <a:lnTo>
                          <a:pt x="611410" y="0"/>
                        </a:lnTo>
                        <a:cubicBezTo>
                          <a:pt x="618172" y="11430"/>
                          <a:pt x="624364" y="23336"/>
                          <a:pt x="629507" y="35719"/>
                        </a:cubicBezTo>
                        <a:close/>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orme libre : forme 14">
                    <a:extLst>
                      <a:ext uri="{FF2B5EF4-FFF2-40B4-BE49-F238E27FC236}">
                        <a16:creationId xmlns:a16="http://schemas.microsoft.com/office/drawing/2014/main" id="{58CEA9D5-DC7D-6F6A-42AA-A93D91525C3E}"/>
                      </a:ext>
                    </a:extLst>
                  </p:cNvPr>
                  <p:cNvSpPr/>
                  <p:nvPr/>
                </p:nvSpPr>
                <p:spPr>
                  <a:xfrm>
                    <a:off x="-3028879" y="4277236"/>
                    <a:ext cx="681418" cy="35718"/>
                  </a:xfrm>
                  <a:custGeom>
                    <a:avLst/>
                    <a:gdLst>
                      <a:gd name="connsiteX0" fmla="*/ 681418 w 681418"/>
                      <a:gd name="connsiteY0" fmla="*/ 35719 h 35718"/>
                      <a:gd name="connsiteX1" fmla="*/ 0 w 681418"/>
                      <a:gd name="connsiteY1" fmla="*/ 35719 h 35718"/>
                      <a:gd name="connsiteX2" fmla="*/ 6382 w 681418"/>
                      <a:gd name="connsiteY2" fmla="*/ 0 h 35718"/>
                      <a:gd name="connsiteX3" fmla="*/ 675132 w 681418"/>
                      <a:gd name="connsiteY3" fmla="*/ 0 h 35718"/>
                      <a:gd name="connsiteX4" fmla="*/ 681418 w 681418"/>
                      <a:gd name="connsiteY4" fmla="*/ 35719 h 3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418" h="35718">
                        <a:moveTo>
                          <a:pt x="681418" y="35719"/>
                        </a:moveTo>
                        <a:lnTo>
                          <a:pt x="0" y="35719"/>
                        </a:lnTo>
                        <a:cubicBezTo>
                          <a:pt x="1333" y="23622"/>
                          <a:pt x="3524" y="11716"/>
                          <a:pt x="6382" y="0"/>
                        </a:cubicBezTo>
                        <a:lnTo>
                          <a:pt x="675132" y="0"/>
                        </a:lnTo>
                        <a:cubicBezTo>
                          <a:pt x="677894" y="11716"/>
                          <a:pt x="679990" y="23622"/>
                          <a:pt x="681418" y="35719"/>
                        </a:cubicBezTo>
                        <a:close/>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orme libre : forme 15">
                    <a:extLst>
                      <a:ext uri="{FF2B5EF4-FFF2-40B4-BE49-F238E27FC236}">
                        <a16:creationId xmlns:a16="http://schemas.microsoft.com/office/drawing/2014/main" id="{C99E73D0-B4EA-CF2F-EF34-8A46F0C1083A}"/>
                      </a:ext>
                    </a:extLst>
                  </p:cNvPr>
                  <p:cNvSpPr/>
                  <p:nvPr/>
                </p:nvSpPr>
                <p:spPr>
                  <a:xfrm>
                    <a:off x="-3030593" y="4379153"/>
                    <a:ext cx="684752" cy="35718"/>
                  </a:xfrm>
                  <a:custGeom>
                    <a:avLst/>
                    <a:gdLst>
                      <a:gd name="connsiteX0" fmla="*/ 684752 w 684752"/>
                      <a:gd name="connsiteY0" fmla="*/ 0 h 35718"/>
                      <a:gd name="connsiteX1" fmla="*/ 680371 w 684752"/>
                      <a:gd name="connsiteY1" fmla="*/ 35719 h 35718"/>
                      <a:gd name="connsiteX2" fmla="*/ 4382 w 684752"/>
                      <a:gd name="connsiteY2" fmla="*/ 35719 h 35718"/>
                      <a:gd name="connsiteX3" fmla="*/ 0 w 684752"/>
                      <a:gd name="connsiteY3" fmla="*/ 0 h 35718"/>
                      <a:gd name="connsiteX4" fmla="*/ 684657 w 684752"/>
                      <a:gd name="connsiteY4" fmla="*/ 0 h 3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752" h="35718">
                        <a:moveTo>
                          <a:pt x="684752" y="0"/>
                        </a:moveTo>
                        <a:cubicBezTo>
                          <a:pt x="683895" y="12097"/>
                          <a:pt x="682467" y="24003"/>
                          <a:pt x="680371" y="35719"/>
                        </a:cubicBezTo>
                        <a:lnTo>
                          <a:pt x="4382" y="35719"/>
                        </a:lnTo>
                        <a:cubicBezTo>
                          <a:pt x="2381" y="24003"/>
                          <a:pt x="857" y="12097"/>
                          <a:pt x="0" y="0"/>
                        </a:cubicBezTo>
                        <a:lnTo>
                          <a:pt x="684657" y="0"/>
                        </a:lnTo>
                        <a:close/>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orme libre : forme 16">
                    <a:extLst>
                      <a:ext uri="{FF2B5EF4-FFF2-40B4-BE49-F238E27FC236}">
                        <a16:creationId xmlns:a16="http://schemas.microsoft.com/office/drawing/2014/main" id="{093BB6B7-9A1F-1388-B4EC-626AC71567F3}"/>
                      </a:ext>
                    </a:extLst>
                  </p:cNvPr>
                  <p:cNvSpPr/>
                  <p:nvPr/>
                </p:nvSpPr>
                <p:spPr>
                  <a:xfrm>
                    <a:off x="-3007352" y="4480976"/>
                    <a:ext cx="638270" cy="35718"/>
                  </a:xfrm>
                  <a:custGeom>
                    <a:avLst/>
                    <a:gdLst>
                      <a:gd name="connsiteX0" fmla="*/ 638270 w 638270"/>
                      <a:gd name="connsiteY0" fmla="*/ 0 h 35718"/>
                      <a:gd name="connsiteX1" fmla="*/ 621792 w 638270"/>
                      <a:gd name="connsiteY1" fmla="*/ 35719 h 35718"/>
                      <a:gd name="connsiteX2" fmla="*/ 16478 w 638270"/>
                      <a:gd name="connsiteY2" fmla="*/ 35719 h 35718"/>
                      <a:gd name="connsiteX3" fmla="*/ 0 w 638270"/>
                      <a:gd name="connsiteY3" fmla="*/ 0 h 35718"/>
                      <a:gd name="connsiteX4" fmla="*/ 638175 w 638270"/>
                      <a:gd name="connsiteY4" fmla="*/ 0 h 3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270" h="35718">
                        <a:moveTo>
                          <a:pt x="638270" y="0"/>
                        </a:moveTo>
                        <a:cubicBezTo>
                          <a:pt x="633508" y="12382"/>
                          <a:pt x="627984" y="24193"/>
                          <a:pt x="621792" y="35719"/>
                        </a:cubicBezTo>
                        <a:lnTo>
                          <a:pt x="16478" y="35719"/>
                        </a:lnTo>
                        <a:cubicBezTo>
                          <a:pt x="10382" y="24193"/>
                          <a:pt x="4763" y="12382"/>
                          <a:pt x="0" y="0"/>
                        </a:cubicBezTo>
                        <a:lnTo>
                          <a:pt x="638175" y="0"/>
                        </a:lnTo>
                        <a:close/>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orme libre : forme 17">
                    <a:extLst>
                      <a:ext uri="{FF2B5EF4-FFF2-40B4-BE49-F238E27FC236}">
                        <a16:creationId xmlns:a16="http://schemas.microsoft.com/office/drawing/2014/main" id="{F72A2A83-0563-1DC8-9F8E-5D4FFFF52958}"/>
                      </a:ext>
                    </a:extLst>
                  </p:cNvPr>
                  <p:cNvSpPr/>
                  <p:nvPr/>
                </p:nvSpPr>
                <p:spPr>
                  <a:xfrm>
                    <a:off x="-2950393" y="4576130"/>
                    <a:ext cx="524446" cy="35718"/>
                  </a:xfrm>
                  <a:custGeom>
                    <a:avLst/>
                    <a:gdLst>
                      <a:gd name="connsiteX0" fmla="*/ 524447 w 524446"/>
                      <a:gd name="connsiteY0" fmla="*/ 0 h 35718"/>
                      <a:gd name="connsiteX1" fmla="*/ 489490 w 524446"/>
                      <a:gd name="connsiteY1" fmla="*/ 35719 h 35718"/>
                      <a:gd name="connsiteX2" fmla="*/ 34957 w 524446"/>
                      <a:gd name="connsiteY2" fmla="*/ 35719 h 35718"/>
                      <a:gd name="connsiteX3" fmla="*/ 0 w 524446"/>
                      <a:gd name="connsiteY3" fmla="*/ 0 h 35718"/>
                      <a:gd name="connsiteX4" fmla="*/ 524351 w 524446"/>
                      <a:gd name="connsiteY4" fmla="*/ 0 h 3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46" h="35718">
                        <a:moveTo>
                          <a:pt x="524447" y="0"/>
                        </a:moveTo>
                        <a:cubicBezTo>
                          <a:pt x="513683" y="12763"/>
                          <a:pt x="502063" y="24765"/>
                          <a:pt x="489490" y="35719"/>
                        </a:cubicBezTo>
                        <a:lnTo>
                          <a:pt x="34957" y="35719"/>
                        </a:lnTo>
                        <a:cubicBezTo>
                          <a:pt x="22479" y="24670"/>
                          <a:pt x="10763" y="12763"/>
                          <a:pt x="0" y="0"/>
                        </a:cubicBezTo>
                        <a:lnTo>
                          <a:pt x="524351" y="0"/>
                        </a:lnTo>
                        <a:close/>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1" name="Lune 10">
                <a:extLst>
                  <a:ext uri="{FF2B5EF4-FFF2-40B4-BE49-F238E27FC236}">
                    <a16:creationId xmlns:a16="http://schemas.microsoft.com/office/drawing/2014/main" id="{8989B26B-4275-7A50-35B3-2E326409644C}"/>
                  </a:ext>
                </a:extLst>
              </p:cNvPr>
              <p:cNvSpPr/>
              <p:nvPr/>
            </p:nvSpPr>
            <p:spPr>
              <a:xfrm rot="14609809">
                <a:off x="4318432" y="2480594"/>
                <a:ext cx="2088232" cy="4176464"/>
              </a:xfrm>
              <a:prstGeom prst="moon">
                <a:avLst>
                  <a:gd name="adj" fmla="val 3932"/>
                </a:avLst>
              </a:prstGeom>
              <a:gradFill>
                <a:gsLst>
                  <a:gs pos="0">
                    <a:srgbClr val="FB7565"/>
                  </a:gs>
                  <a:gs pos="100000">
                    <a:srgbClr val="6457B5"/>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Graphique 2">
              <a:extLst>
                <a:ext uri="{FF2B5EF4-FFF2-40B4-BE49-F238E27FC236}">
                  <a16:creationId xmlns:a16="http://schemas.microsoft.com/office/drawing/2014/main" id="{169D04C6-4057-F154-B431-8C259484FF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37006" y="2643481"/>
              <a:ext cx="2781141" cy="918475"/>
            </a:xfrm>
            <a:prstGeom prst="rect">
              <a:avLst/>
            </a:prstGeom>
          </p:spPr>
        </p:pic>
      </p:grpSp>
    </p:spTree>
    <p:extLst>
      <p:ext uri="{BB962C8B-B14F-4D97-AF65-F5344CB8AC3E}">
        <p14:creationId xmlns:p14="http://schemas.microsoft.com/office/powerpoint/2010/main" val="38039536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que 3">
            <a:extLst>
              <a:ext uri="{FF2B5EF4-FFF2-40B4-BE49-F238E27FC236}">
                <a16:creationId xmlns:a16="http://schemas.microsoft.com/office/drawing/2014/main" id="{D8696936-C111-5C8B-5F1C-56AE532003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083" y="182789"/>
            <a:ext cx="3555978" cy="1174366"/>
          </a:xfrm>
          <a:prstGeom prst="rect">
            <a:avLst/>
          </a:prstGeom>
        </p:spPr>
      </p:pic>
      <p:pic>
        <p:nvPicPr>
          <p:cNvPr id="10" name="Image 9">
            <a:extLst>
              <a:ext uri="{FF2B5EF4-FFF2-40B4-BE49-F238E27FC236}">
                <a16:creationId xmlns:a16="http://schemas.microsoft.com/office/drawing/2014/main" id="{D3971465-90CF-64A2-6586-038FD9AECE4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b="21913"/>
          <a:stretch/>
        </p:blipFill>
        <p:spPr>
          <a:xfrm>
            <a:off x="7704810" y="5573897"/>
            <a:ext cx="1463205" cy="827363"/>
          </a:xfrm>
          <a:prstGeom prst="rect">
            <a:avLst/>
          </a:prstGeom>
          <a:noFill/>
          <a:effectLst/>
        </p:spPr>
      </p:pic>
      <p:grpSp>
        <p:nvGrpSpPr>
          <p:cNvPr id="25" name="Groupe 24">
            <a:extLst>
              <a:ext uri="{FF2B5EF4-FFF2-40B4-BE49-F238E27FC236}">
                <a16:creationId xmlns:a16="http://schemas.microsoft.com/office/drawing/2014/main" id="{7E72899B-F9D6-3249-8DF8-BF6E6E5F7C17}"/>
              </a:ext>
            </a:extLst>
          </p:cNvPr>
          <p:cNvGrpSpPr/>
          <p:nvPr/>
        </p:nvGrpSpPr>
        <p:grpSpPr>
          <a:xfrm>
            <a:off x="1705958" y="1357155"/>
            <a:ext cx="5170479" cy="4636389"/>
            <a:chOff x="1309833" y="381844"/>
            <a:chExt cx="5170479" cy="4636389"/>
          </a:xfrm>
        </p:grpSpPr>
        <p:grpSp>
          <p:nvGrpSpPr>
            <p:cNvPr id="2" name="Groupe 1">
              <a:extLst>
                <a:ext uri="{FF2B5EF4-FFF2-40B4-BE49-F238E27FC236}">
                  <a16:creationId xmlns:a16="http://schemas.microsoft.com/office/drawing/2014/main" id="{BB3FE376-AEE4-4808-D1F3-90E2B8BB1AE0}"/>
                </a:ext>
              </a:extLst>
            </p:cNvPr>
            <p:cNvGrpSpPr/>
            <p:nvPr/>
          </p:nvGrpSpPr>
          <p:grpSpPr>
            <a:xfrm>
              <a:off x="1309833" y="381844"/>
              <a:ext cx="5170479" cy="4636389"/>
              <a:chOff x="2792760" y="1520788"/>
              <a:chExt cx="4658020" cy="4176865"/>
            </a:xfrm>
          </p:grpSpPr>
          <p:sp>
            <p:nvSpPr>
              <p:cNvPr id="6" name="Ellipse 5">
                <a:extLst>
                  <a:ext uri="{FF2B5EF4-FFF2-40B4-BE49-F238E27FC236}">
                    <a16:creationId xmlns:a16="http://schemas.microsoft.com/office/drawing/2014/main" id="{C438AAB7-EEB9-E487-267B-602346A39FF5}"/>
                  </a:ext>
                </a:extLst>
              </p:cNvPr>
              <p:cNvSpPr/>
              <p:nvPr/>
            </p:nvSpPr>
            <p:spPr>
              <a:xfrm>
                <a:off x="2792760" y="1520788"/>
                <a:ext cx="4176864" cy="4176865"/>
              </a:xfrm>
              <a:prstGeom prst="ellipse">
                <a:avLst/>
              </a:prstGeom>
              <a:gradFill>
                <a:gsLst>
                  <a:gs pos="5000">
                    <a:srgbClr val="FB7565"/>
                  </a:gs>
                  <a:gs pos="70000">
                    <a:srgbClr val="7B7DCA">
                      <a:alpha val="86000"/>
                    </a:srgbClr>
                  </a:gs>
                </a:gsLst>
                <a:lin ang="3000000" scaled="0"/>
              </a:gradFill>
              <a:ln>
                <a:gradFill flip="none" rotWithShape="1">
                  <a:gsLst>
                    <a:gs pos="5000">
                      <a:schemeClr val="accent1">
                        <a:lumMod val="5000"/>
                        <a:lumOff val="95000"/>
                      </a:schemeClr>
                    </a:gs>
                    <a:gs pos="70000">
                      <a:schemeClr val="accent1">
                        <a:lumMod val="5000"/>
                        <a:lumOff val="95000"/>
                        <a:alpha val="0"/>
                      </a:schemeClr>
                    </a:gs>
                  </a:gsLst>
                  <a:lin ang="3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25D129B-F4AB-0019-E2EC-BBE16E43CA04}"/>
                  </a:ext>
                </a:extLst>
              </p:cNvPr>
              <p:cNvSpPr/>
              <p:nvPr/>
            </p:nvSpPr>
            <p:spPr>
              <a:xfrm>
                <a:off x="2847040" y="2986856"/>
                <a:ext cx="4051899" cy="1081361"/>
              </a:xfrm>
              <a:prstGeom prst="rect">
                <a:avLst/>
              </a:prstGeom>
              <a:noFill/>
              <a:ln>
                <a:noFill/>
              </a:ln>
            </p:spPr>
            <p:txBody>
              <a:bodyPr wrap="square">
                <a:spAutoFit/>
              </a:bodyPr>
              <a:lstStyle/>
              <a:p>
                <a:pPr algn="ctr"/>
                <a:r>
                  <a:rPr lang="fr-FR" sz="3600" b="1" dirty="0">
                    <a:ln>
                      <a:solidFill>
                        <a:srgbClr val="FE8787"/>
                      </a:solidFill>
                    </a:ln>
                    <a:solidFill>
                      <a:schemeClr val="bg1"/>
                    </a:solidFill>
                    <a:effectLst>
                      <a:outerShdw dist="38100" dir="2700000" algn="tl">
                        <a:srgbClr val="CDB2FF"/>
                      </a:outerShdw>
                    </a:effectLst>
                    <a:latin typeface="Tw Cen MT" panose="020B0602020104020603" pitchFamily="34" charset="0"/>
                  </a:rPr>
                  <a:t>UN EXERCICE DE RÉFLEXION</a:t>
                </a:r>
              </a:p>
            </p:txBody>
          </p:sp>
          <p:sp>
            <p:nvSpPr>
              <p:cNvPr id="8" name="Forme en L 7">
                <a:extLst>
                  <a:ext uri="{FF2B5EF4-FFF2-40B4-BE49-F238E27FC236}">
                    <a16:creationId xmlns:a16="http://schemas.microsoft.com/office/drawing/2014/main" id="{B0DD47FC-E286-524B-DE14-00A64323C5AC}"/>
                  </a:ext>
                </a:extLst>
              </p:cNvPr>
              <p:cNvSpPr/>
              <p:nvPr/>
            </p:nvSpPr>
            <p:spPr>
              <a:xfrm rot="10800000">
                <a:off x="6033120" y="1880828"/>
                <a:ext cx="525760" cy="525760"/>
              </a:xfrm>
              <a:prstGeom prst="corner">
                <a:avLst>
                  <a:gd name="adj1" fmla="val 13846"/>
                  <a:gd name="adj2" fmla="val 153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aphique 17">
                <a:extLst>
                  <a:ext uri="{FF2B5EF4-FFF2-40B4-BE49-F238E27FC236}">
                    <a16:creationId xmlns:a16="http://schemas.microsoft.com/office/drawing/2014/main" id="{5D8491EF-913A-6B31-2ACF-0A8B6F49CF37}"/>
                  </a:ext>
                </a:extLst>
              </p:cNvPr>
              <p:cNvGrpSpPr/>
              <p:nvPr/>
            </p:nvGrpSpPr>
            <p:grpSpPr>
              <a:xfrm rot="10800000">
                <a:off x="2972780" y="4797152"/>
                <a:ext cx="861536" cy="823912"/>
                <a:chOff x="-3030593" y="4011488"/>
                <a:chExt cx="861536" cy="823912"/>
              </a:xfrm>
            </p:grpSpPr>
            <p:sp useBgFill="1">
              <p:nvSpPr>
                <p:cNvPr id="12" name="Forme libre : forme 8">
                  <a:extLst>
                    <a:ext uri="{FF2B5EF4-FFF2-40B4-BE49-F238E27FC236}">
                      <a16:creationId xmlns:a16="http://schemas.microsoft.com/office/drawing/2014/main" id="{C59133EE-4B63-7B31-91AB-C0FC9EABC2E5}"/>
                    </a:ext>
                  </a:extLst>
                </p:cNvPr>
                <p:cNvSpPr/>
                <p:nvPr/>
              </p:nvSpPr>
              <p:spPr>
                <a:xfrm>
                  <a:off x="-2764751" y="4239707"/>
                  <a:ext cx="595693" cy="595693"/>
                </a:xfrm>
                <a:custGeom>
                  <a:avLst/>
                  <a:gdLst>
                    <a:gd name="connsiteX0" fmla="*/ 0 w 595693"/>
                    <a:gd name="connsiteY0" fmla="*/ 0 h 595693"/>
                    <a:gd name="connsiteX1" fmla="*/ 595694 w 595693"/>
                    <a:gd name="connsiteY1" fmla="*/ 0 h 595693"/>
                    <a:gd name="connsiteX2" fmla="*/ 595694 w 595693"/>
                    <a:gd name="connsiteY2" fmla="*/ 595694 h 595693"/>
                    <a:gd name="connsiteX3" fmla="*/ 0 w 595693"/>
                    <a:gd name="connsiteY3" fmla="*/ 595694 h 595693"/>
                  </a:gdLst>
                  <a:ahLst/>
                  <a:cxnLst>
                    <a:cxn ang="0">
                      <a:pos x="connsiteX0" y="connsiteY0"/>
                    </a:cxn>
                    <a:cxn ang="0">
                      <a:pos x="connsiteX1" y="connsiteY1"/>
                    </a:cxn>
                    <a:cxn ang="0">
                      <a:pos x="connsiteX2" y="connsiteY2"/>
                    </a:cxn>
                    <a:cxn ang="0">
                      <a:pos x="connsiteX3" y="connsiteY3"/>
                    </a:cxn>
                  </a:cxnLst>
                  <a:rect l="l" t="t" r="r" b="b"/>
                  <a:pathLst>
                    <a:path w="595693" h="595693">
                      <a:moveTo>
                        <a:pt x="0" y="0"/>
                      </a:moveTo>
                      <a:lnTo>
                        <a:pt x="595694" y="0"/>
                      </a:lnTo>
                      <a:lnTo>
                        <a:pt x="595694" y="595694"/>
                      </a:lnTo>
                      <a:lnTo>
                        <a:pt x="0" y="595694"/>
                      </a:lnTo>
                      <a:close/>
                    </a:path>
                  </a:pathLst>
                </a:custGeom>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aphique 17">
                  <a:extLst>
                    <a:ext uri="{FF2B5EF4-FFF2-40B4-BE49-F238E27FC236}">
                      <a16:creationId xmlns:a16="http://schemas.microsoft.com/office/drawing/2014/main" id="{D71C5251-EF54-68E7-4E8D-74EB6AB98CA1}"/>
                    </a:ext>
                  </a:extLst>
                </p:cNvPr>
                <p:cNvGrpSpPr/>
                <p:nvPr/>
              </p:nvGrpSpPr>
              <p:grpSpPr>
                <a:xfrm>
                  <a:off x="-3030593" y="4011488"/>
                  <a:ext cx="684752" cy="686371"/>
                  <a:chOff x="-3030593" y="4011488"/>
                  <a:chExt cx="684752" cy="686371"/>
                </a:xfrm>
                <a:solidFill>
                  <a:srgbClr val="121212"/>
                </a:solidFill>
              </p:grpSpPr>
              <p:sp>
                <p:nvSpPr>
                  <p:cNvPr id="14" name="Forme libre : forme 10">
                    <a:extLst>
                      <a:ext uri="{FF2B5EF4-FFF2-40B4-BE49-F238E27FC236}">
                        <a16:creationId xmlns:a16="http://schemas.microsoft.com/office/drawing/2014/main" id="{8761E1D5-50BD-CF41-15CA-9DDE15CB2407}"/>
                      </a:ext>
                    </a:extLst>
                  </p:cNvPr>
                  <p:cNvSpPr/>
                  <p:nvPr/>
                </p:nvSpPr>
                <p:spPr>
                  <a:xfrm>
                    <a:off x="-2827806" y="4011488"/>
                    <a:ext cx="279463" cy="29717"/>
                  </a:xfrm>
                  <a:custGeom>
                    <a:avLst/>
                    <a:gdLst>
                      <a:gd name="connsiteX0" fmla="*/ 279463 w 279463"/>
                      <a:gd name="connsiteY0" fmla="*/ 29718 h 29717"/>
                      <a:gd name="connsiteX1" fmla="*/ 0 w 279463"/>
                      <a:gd name="connsiteY1" fmla="*/ 29718 h 29717"/>
                      <a:gd name="connsiteX2" fmla="*/ 139827 w 279463"/>
                      <a:gd name="connsiteY2" fmla="*/ 0 h 29717"/>
                      <a:gd name="connsiteX3" fmla="*/ 279463 w 279463"/>
                      <a:gd name="connsiteY3" fmla="*/ 29718 h 29717"/>
                    </a:gdLst>
                    <a:ahLst/>
                    <a:cxnLst>
                      <a:cxn ang="0">
                        <a:pos x="connsiteX0" y="connsiteY0"/>
                      </a:cxn>
                      <a:cxn ang="0">
                        <a:pos x="connsiteX1" y="connsiteY1"/>
                      </a:cxn>
                      <a:cxn ang="0">
                        <a:pos x="connsiteX2" y="connsiteY2"/>
                      </a:cxn>
                      <a:cxn ang="0">
                        <a:pos x="connsiteX3" y="connsiteY3"/>
                      </a:cxn>
                    </a:cxnLst>
                    <a:rect l="l" t="t" r="r" b="b"/>
                    <a:pathLst>
                      <a:path w="279463" h="29717">
                        <a:moveTo>
                          <a:pt x="279463" y="29718"/>
                        </a:moveTo>
                        <a:lnTo>
                          <a:pt x="0" y="29718"/>
                        </a:lnTo>
                        <a:cubicBezTo>
                          <a:pt x="42672" y="10573"/>
                          <a:pt x="89916" y="0"/>
                          <a:pt x="139827" y="0"/>
                        </a:cubicBezTo>
                        <a:cubicBezTo>
                          <a:pt x="189738" y="0"/>
                          <a:pt x="236887" y="10573"/>
                          <a:pt x="279463" y="29718"/>
                        </a:cubicBezTo>
                        <a:close/>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orme libre : forme 11">
                    <a:extLst>
                      <a:ext uri="{FF2B5EF4-FFF2-40B4-BE49-F238E27FC236}">
                        <a16:creationId xmlns:a16="http://schemas.microsoft.com/office/drawing/2014/main" id="{67899104-1685-164E-EF50-12CDD2C0F1F8}"/>
                      </a:ext>
                    </a:extLst>
                  </p:cNvPr>
                  <p:cNvSpPr/>
                  <p:nvPr/>
                </p:nvSpPr>
                <p:spPr>
                  <a:xfrm>
                    <a:off x="-2832092" y="4666237"/>
                    <a:ext cx="287940" cy="31623"/>
                  </a:xfrm>
                  <a:custGeom>
                    <a:avLst/>
                    <a:gdLst>
                      <a:gd name="connsiteX0" fmla="*/ 287941 w 287940"/>
                      <a:gd name="connsiteY0" fmla="*/ 0 h 31623"/>
                      <a:gd name="connsiteX1" fmla="*/ 144018 w 287940"/>
                      <a:gd name="connsiteY1" fmla="*/ 31623 h 31623"/>
                      <a:gd name="connsiteX2" fmla="*/ 0 w 287940"/>
                      <a:gd name="connsiteY2" fmla="*/ 0 h 31623"/>
                      <a:gd name="connsiteX3" fmla="*/ 287941 w 287940"/>
                      <a:gd name="connsiteY3" fmla="*/ 0 h 31623"/>
                    </a:gdLst>
                    <a:ahLst/>
                    <a:cxnLst>
                      <a:cxn ang="0">
                        <a:pos x="connsiteX0" y="connsiteY0"/>
                      </a:cxn>
                      <a:cxn ang="0">
                        <a:pos x="connsiteX1" y="connsiteY1"/>
                      </a:cxn>
                      <a:cxn ang="0">
                        <a:pos x="connsiteX2" y="connsiteY2"/>
                      </a:cxn>
                      <a:cxn ang="0">
                        <a:pos x="connsiteX3" y="connsiteY3"/>
                      </a:cxn>
                    </a:cxnLst>
                    <a:rect l="l" t="t" r="r" b="b"/>
                    <a:pathLst>
                      <a:path w="287940" h="31623">
                        <a:moveTo>
                          <a:pt x="287941" y="0"/>
                        </a:moveTo>
                        <a:cubicBezTo>
                          <a:pt x="244221" y="20384"/>
                          <a:pt x="195453" y="31623"/>
                          <a:pt x="144018" y="31623"/>
                        </a:cubicBezTo>
                        <a:cubicBezTo>
                          <a:pt x="92583" y="31623"/>
                          <a:pt x="43720" y="20384"/>
                          <a:pt x="0" y="0"/>
                        </a:cubicBezTo>
                        <a:lnTo>
                          <a:pt x="287941" y="0"/>
                        </a:lnTo>
                        <a:close/>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orme libre : forme 12">
                    <a:extLst>
                      <a:ext uri="{FF2B5EF4-FFF2-40B4-BE49-F238E27FC236}">
                        <a16:creationId xmlns:a16="http://schemas.microsoft.com/office/drawing/2014/main" id="{5CD72E07-40D2-7D06-475E-6FB486DB7553}"/>
                      </a:ext>
                    </a:extLst>
                  </p:cNvPr>
                  <p:cNvSpPr/>
                  <p:nvPr/>
                </p:nvSpPr>
                <p:spPr>
                  <a:xfrm>
                    <a:off x="-2941058" y="4087021"/>
                    <a:ext cx="505872" cy="35718"/>
                  </a:xfrm>
                  <a:custGeom>
                    <a:avLst/>
                    <a:gdLst>
                      <a:gd name="connsiteX0" fmla="*/ 505873 w 505872"/>
                      <a:gd name="connsiteY0" fmla="*/ 35719 h 35718"/>
                      <a:gd name="connsiteX1" fmla="*/ 0 w 505872"/>
                      <a:gd name="connsiteY1" fmla="*/ 35719 h 35718"/>
                      <a:gd name="connsiteX2" fmla="*/ 38195 w 505872"/>
                      <a:gd name="connsiteY2" fmla="*/ 0 h 35718"/>
                      <a:gd name="connsiteX3" fmla="*/ 467677 w 505872"/>
                      <a:gd name="connsiteY3" fmla="*/ 0 h 35718"/>
                      <a:gd name="connsiteX4" fmla="*/ 505873 w 505872"/>
                      <a:gd name="connsiteY4" fmla="*/ 35719 h 3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72" h="35718">
                        <a:moveTo>
                          <a:pt x="505873" y="35719"/>
                        </a:moveTo>
                        <a:lnTo>
                          <a:pt x="0" y="35719"/>
                        </a:lnTo>
                        <a:cubicBezTo>
                          <a:pt x="11811" y="22765"/>
                          <a:pt x="24574" y="10859"/>
                          <a:pt x="38195" y="0"/>
                        </a:cubicBezTo>
                        <a:lnTo>
                          <a:pt x="467677" y="0"/>
                        </a:lnTo>
                        <a:cubicBezTo>
                          <a:pt x="481393" y="10859"/>
                          <a:pt x="494157" y="22860"/>
                          <a:pt x="505873" y="35719"/>
                        </a:cubicBezTo>
                        <a:close/>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orme libre : forme 13">
                    <a:extLst>
                      <a:ext uri="{FF2B5EF4-FFF2-40B4-BE49-F238E27FC236}">
                        <a16:creationId xmlns:a16="http://schemas.microsoft.com/office/drawing/2014/main" id="{B3A01154-A750-96A3-72DA-628C2963F242}"/>
                      </a:ext>
                    </a:extLst>
                  </p:cNvPr>
                  <p:cNvSpPr/>
                  <p:nvPr/>
                </p:nvSpPr>
                <p:spPr>
                  <a:xfrm>
                    <a:off x="-3002876" y="4182081"/>
                    <a:ext cx="629507" cy="35718"/>
                  </a:xfrm>
                  <a:custGeom>
                    <a:avLst/>
                    <a:gdLst>
                      <a:gd name="connsiteX0" fmla="*/ 629507 w 629507"/>
                      <a:gd name="connsiteY0" fmla="*/ 35719 h 35718"/>
                      <a:gd name="connsiteX1" fmla="*/ 0 w 629507"/>
                      <a:gd name="connsiteY1" fmla="*/ 35719 h 35718"/>
                      <a:gd name="connsiteX2" fmla="*/ 18097 w 629507"/>
                      <a:gd name="connsiteY2" fmla="*/ 0 h 35718"/>
                      <a:gd name="connsiteX3" fmla="*/ 611410 w 629507"/>
                      <a:gd name="connsiteY3" fmla="*/ 0 h 35718"/>
                      <a:gd name="connsiteX4" fmla="*/ 629507 w 629507"/>
                      <a:gd name="connsiteY4" fmla="*/ 35719 h 3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507" h="35718">
                        <a:moveTo>
                          <a:pt x="629507" y="35719"/>
                        </a:moveTo>
                        <a:lnTo>
                          <a:pt x="0" y="35719"/>
                        </a:lnTo>
                        <a:cubicBezTo>
                          <a:pt x="5144" y="23336"/>
                          <a:pt x="11239" y="11430"/>
                          <a:pt x="18097" y="0"/>
                        </a:cubicBezTo>
                        <a:lnTo>
                          <a:pt x="611410" y="0"/>
                        </a:lnTo>
                        <a:cubicBezTo>
                          <a:pt x="618172" y="11430"/>
                          <a:pt x="624364" y="23336"/>
                          <a:pt x="629507" y="35719"/>
                        </a:cubicBezTo>
                        <a:close/>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orme libre : forme 14">
                    <a:extLst>
                      <a:ext uri="{FF2B5EF4-FFF2-40B4-BE49-F238E27FC236}">
                        <a16:creationId xmlns:a16="http://schemas.microsoft.com/office/drawing/2014/main" id="{58CEA9D5-DC7D-6F6A-42AA-A93D91525C3E}"/>
                      </a:ext>
                    </a:extLst>
                  </p:cNvPr>
                  <p:cNvSpPr/>
                  <p:nvPr/>
                </p:nvSpPr>
                <p:spPr>
                  <a:xfrm>
                    <a:off x="-3028879" y="4277236"/>
                    <a:ext cx="681418" cy="35718"/>
                  </a:xfrm>
                  <a:custGeom>
                    <a:avLst/>
                    <a:gdLst>
                      <a:gd name="connsiteX0" fmla="*/ 681418 w 681418"/>
                      <a:gd name="connsiteY0" fmla="*/ 35719 h 35718"/>
                      <a:gd name="connsiteX1" fmla="*/ 0 w 681418"/>
                      <a:gd name="connsiteY1" fmla="*/ 35719 h 35718"/>
                      <a:gd name="connsiteX2" fmla="*/ 6382 w 681418"/>
                      <a:gd name="connsiteY2" fmla="*/ 0 h 35718"/>
                      <a:gd name="connsiteX3" fmla="*/ 675132 w 681418"/>
                      <a:gd name="connsiteY3" fmla="*/ 0 h 35718"/>
                      <a:gd name="connsiteX4" fmla="*/ 681418 w 681418"/>
                      <a:gd name="connsiteY4" fmla="*/ 35719 h 3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418" h="35718">
                        <a:moveTo>
                          <a:pt x="681418" y="35719"/>
                        </a:moveTo>
                        <a:lnTo>
                          <a:pt x="0" y="35719"/>
                        </a:lnTo>
                        <a:cubicBezTo>
                          <a:pt x="1333" y="23622"/>
                          <a:pt x="3524" y="11716"/>
                          <a:pt x="6382" y="0"/>
                        </a:cubicBezTo>
                        <a:lnTo>
                          <a:pt x="675132" y="0"/>
                        </a:lnTo>
                        <a:cubicBezTo>
                          <a:pt x="677894" y="11716"/>
                          <a:pt x="679990" y="23622"/>
                          <a:pt x="681418" y="35719"/>
                        </a:cubicBezTo>
                        <a:close/>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orme libre : forme 15">
                    <a:extLst>
                      <a:ext uri="{FF2B5EF4-FFF2-40B4-BE49-F238E27FC236}">
                        <a16:creationId xmlns:a16="http://schemas.microsoft.com/office/drawing/2014/main" id="{C99E73D0-B4EA-CF2F-EF34-8A46F0C1083A}"/>
                      </a:ext>
                    </a:extLst>
                  </p:cNvPr>
                  <p:cNvSpPr/>
                  <p:nvPr/>
                </p:nvSpPr>
                <p:spPr>
                  <a:xfrm>
                    <a:off x="-3030593" y="4379153"/>
                    <a:ext cx="684752" cy="35718"/>
                  </a:xfrm>
                  <a:custGeom>
                    <a:avLst/>
                    <a:gdLst>
                      <a:gd name="connsiteX0" fmla="*/ 684752 w 684752"/>
                      <a:gd name="connsiteY0" fmla="*/ 0 h 35718"/>
                      <a:gd name="connsiteX1" fmla="*/ 680371 w 684752"/>
                      <a:gd name="connsiteY1" fmla="*/ 35719 h 35718"/>
                      <a:gd name="connsiteX2" fmla="*/ 4382 w 684752"/>
                      <a:gd name="connsiteY2" fmla="*/ 35719 h 35718"/>
                      <a:gd name="connsiteX3" fmla="*/ 0 w 684752"/>
                      <a:gd name="connsiteY3" fmla="*/ 0 h 35718"/>
                      <a:gd name="connsiteX4" fmla="*/ 684657 w 684752"/>
                      <a:gd name="connsiteY4" fmla="*/ 0 h 3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752" h="35718">
                        <a:moveTo>
                          <a:pt x="684752" y="0"/>
                        </a:moveTo>
                        <a:cubicBezTo>
                          <a:pt x="683895" y="12097"/>
                          <a:pt x="682467" y="24003"/>
                          <a:pt x="680371" y="35719"/>
                        </a:cubicBezTo>
                        <a:lnTo>
                          <a:pt x="4382" y="35719"/>
                        </a:lnTo>
                        <a:cubicBezTo>
                          <a:pt x="2381" y="24003"/>
                          <a:pt x="857" y="12097"/>
                          <a:pt x="0" y="0"/>
                        </a:cubicBezTo>
                        <a:lnTo>
                          <a:pt x="684657" y="0"/>
                        </a:lnTo>
                        <a:close/>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orme libre : forme 16">
                    <a:extLst>
                      <a:ext uri="{FF2B5EF4-FFF2-40B4-BE49-F238E27FC236}">
                        <a16:creationId xmlns:a16="http://schemas.microsoft.com/office/drawing/2014/main" id="{093BB6B7-9A1F-1388-B4EC-626AC71567F3}"/>
                      </a:ext>
                    </a:extLst>
                  </p:cNvPr>
                  <p:cNvSpPr/>
                  <p:nvPr/>
                </p:nvSpPr>
                <p:spPr>
                  <a:xfrm>
                    <a:off x="-3007352" y="4480976"/>
                    <a:ext cx="638270" cy="35718"/>
                  </a:xfrm>
                  <a:custGeom>
                    <a:avLst/>
                    <a:gdLst>
                      <a:gd name="connsiteX0" fmla="*/ 638270 w 638270"/>
                      <a:gd name="connsiteY0" fmla="*/ 0 h 35718"/>
                      <a:gd name="connsiteX1" fmla="*/ 621792 w 638270"/>
                      <a:gd name="connsiteY1" fmla="*/ 35719 h 35718"/>
                      <a:gd name="connsiteX2" fmla="*/ 16478 w 638270"/>
                      <a:gd name="connsiteY2" fmla="*/ 35719 h 35718"/>
                      <a:gd name="connsiteX3" fmla="*/ 0 w 638270"/>
                      <a:gd name="connsiteY3" fmla="*/ 0 h 35718"/>
                      <a:gd name="connsiteX4" fmla="*/ 638175 w 638270"/>
                      <a:gd name="connsiteY4" fmla="*/ 0 h 3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270" h="35718">
                        <a:moveTo>
                          <a:pt x="638270" y="0"/>
                        </a:moveTo>
                        <a:cubicBezTo>
                          <a:pt x="633508" y="12382"/>
                          <a:pt x="627984" y="24193"/>
                          <a:pt x="621792" y="35719"/>
                        </a:cubicBezTo>
                        <a:lnTo>
                          <a:pt x="16478" y="35719"/>
                        </a:lnTo>
                        <a:cubicBezTo>
                          <a:pt x="10382" y="24193"/>
                          <a:pt x="4763" y="12382"/>
                          <a:pt x="0" y="0"/>
                        </a:cubicBezTo>
                        <a:lnTo>
                          <a:pt x="638175" y="0"/>
                        </a:lnTo>
                        <a:close/>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orme libre : forme 17">
                    <a:extLst>
                      <a:ext uri="{FF2B5EF4-FFF2-40B4-BE49-F238E27FC236}">
                        <a16:creationId xmlns:a16="http://schemas.microsoft.com/office/drawing/2014/main" id="{F72A2A83-0563-1DC8-9F8E-5D4FFFF52958}"/>
                      </a:ext>
                    </a:extLst>
                  </p:cNvPr>
                  <p:cNvSpPr/>
                  <p:nvPr/>
                </p:nvSpPr>
                <p:spPr>
                  <a:xfrm>
                    <a:off x="-2950393" y="4576130"/>
                    <a:ext cx="524446" cy="35718"/>
                  </a:xfrm>
                  <a:custGeom>
                    <a:avLst/>
                    <a:gdLst>
                      <a:gd name="connsiteX0" fmla="*/ 524447 w 524446"/>
                      <a:gd name="connsiteY0" fmla="*/ 0 h 35718"/>
                      <a:gd name="connsiteX1" fmla="*/ 489490 w 524446"/>
                      <a:gd name="connsiteY1" fmla="*/ 35719 h 35718"/>
                      <a:gd name="connsiteX2" fmla="*/ 34957 w 524446"/>
                      <a:gd name="connsiteY2" fmla="*/ 35719 h 35718"/>
                      <a:gd name="connsiteX3" fmla="*/ 0 w 524446"/>
                      <a:gd name="connsiteY3" fmla="*/ 0 h 35718"/>
                      <a:gd name="connsiteX4" fmla="*/ 524351 w 524446"/>
                      <a:gd name="connsiteY4" fmla="*/ 0 h 3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46" h="35718">
                        <a:moveTo>
                          <a:pt x="524447" y="0"/>
                        </a:moveTo>
                        <a:cubicBezTo>
                          <a:pt x="513683" y="12763"/>
                          <a:pt x="502063" y="24765"/>
                          <a:pt x="489490" y="35719"/>
                        </a:cubicBezTo>
                        <a:lnTo>
                          <a:pt x="34957" y="35719"/>
                        </a:lnTo>
                        <a:cubicBezTo>
                          <a:pt x="22479" y="24670"/>
                          <a:pt x="10763" y="12763"/>
                          <a:pt x="0" y="0"/>
                        </a:cubicBezTo>
                        <a:lnTo>
                          <a:pt x="524351" y="0"/>
                        </a:lnTo>
                        <a:close/>
                      </a:path>
                    </a:pathLst>
                  </a:custGeom>
                  <a:solidFill>
                    <a:schemeClr val="bg1"/>
                  </a:solidFill>
                  <a:ln w="952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1" name="Lune 10">
                <a:extLst>
                  <a:ext uri="{FF2B5EF4-FFF2-40B4-BE49-F238E27FC236}">
                    <a16:creationId xmlns:a16="http://schemas.microsoft.com/office/drawing/2014/main" id="{8989B26B-4275-7A50-35B3-2E326409644C}"/>
                  </a:ext>
                </a:extLst>
              </p:cNvPr>
              <p:cNvSpPr/>
              <p:nvPr/>
            </p:nvSpPr>
            <p:spPr>
              <a:xfrm rot="14609809">
                <a:off x="4318432" y="2480594"/>
                <a:ext cx="2088232" cy="4176464"/>
              </a:xfrm>
              <a:prstGeom prst="moon">
                <a:avLst>
                  <a:gd name="adj" fmla="val 3932"/>
                </a:avLst>
              </a:prstGeom>
              <a:gradFill>
                <a:gsLst>
                  <a:gs pos="0">
                    <a:srgbClr val="FB7565"/>
                  </a:gs>
                  <a:gs pos="100000">
                    <a:srgbClr val="6457B5"/>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Rectangle 23">
              <a:extLst>
                <a:ext uri="{FF2B5EF4-FFF2-40B4-BE49-F238E27FC236}">
                  <a16:creationId xmlns:a16="http://schemas.microsoft.com/office/drawing/2014/main" id="{41953226-BF0D-1E34-634A-1883C6BBA4EF}"/>
                </a:ext>
              </a:extLst>
            </p:cNvPr>
            <p:cNvSpPr/>
            <p:nvPr/>
          </p:nvSpPr>
          <p:spPr>
            <a:xfrm>
              <a:off x="1814168" y="3269906"/>
              <a:ext cx="3627717" cy="461665"/>
            </a:xfrm>
            <a:prstGeom prst="rect">
              <a:avLst/>
            </a:prstGeom>
          </p:spPr>
          <p:txBody>
            <a:bodyPr wrap="square">
              <a:spAutoFit/>
            </a:bodyPr>
            <a:lstStyle/>
            <a:p>
              <a:pPr algn="ctr"/>
              <a:r>
                <a:rPr lang="fr-FR" sz="2400" b="1" dirty="0">
                  <a:solidFill>
                    <a:schemeClr val="bg1"/>
                  </a:solidFill>
                  <a:latin typeface="+mj-lt"/>
                </a:rPr>
                <a:t>Durée : 30 minutes</a:t>
              </a:r>
            </a:p>
          </p:txBody>
        </p:sp>
      </p:grpSp>
    </p:spTree>
    <p:extLst>
      <p:ext uri="{BB962C8B-B14F-4D97-AF65-F5344CB8AC3E}">
        <p14:creationId xmlns:p14="http://schemas.microsoft.com/office/powerpoint/2010/main" val="1021323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8">
            <a:extLst>
              <a:ext uri="{FF2B5EF4-FFF2-40B4-BE49-F238E27FC236}">
                <a16:creationId xmlns:a16="http://schemas.microsoft.com/office/drawing/2014/main" id="{73C2A010-34AA-3694-86AE-9D5FF02B05D5}"/>
              </a:ext>
            </a:extLst>
          </p:cNvPr>
          <p:cNvSpPr>
            <a:spLocks noChangeArrowheads="1"/>
          </p:cNvSpPr>
          <p:nvPr/>
        </p:nvSpPr>
        <p:spPr bwMode="auto">
          <a:xfrm>
            <a:off x="599263" y="2089278"/>
            <a:ext cx="278023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a:solidFill>
                  <a:schemeClr val="tx1"/>
                </a:solidFill>
                <a:latin typeface="Trebuchet MS" panose="020B0703020202090204" pitchFamily="34" charset="0"/>
                <a:ea typeface="MS PGothic" panose="020B0600070205080204" pitchFamily="34" charset="-128"/>
              </a:defRPr>
            </a:lvl1pPr>
            <a:lvl2pPr marL="742950" indent="-285750">
              <a:defRPr sz="3600" b="1">
                <a:solidFill>
                  <a:schemeClr val="tx1"/>
                </a:solidFill>
                <a:latin typeface="Trebuchet MS" panose="020B0703020202090204" pitchFamily="34" charset="0"/>
                <a:ea typeface="MS PGothic" panose="020B0600070205080204" pitchFamily="34" charset="-128"/>
              </a:defRPr>
            </a:lvl2pPr>
            <a:lvl3pPr marL="1143000" indent="-228600">
              <a:defRPr sz="3600" b="1">
                <a:solidFill>
                  <a:schemeClr val="tx1"/>
                </a:solidFill>
                <a:latin typeface="Trebuchet MS" panose="020B0703020202090204" pitchFamily="34" charset="0"/>
                <a:ea typeface="MS PGothic" panose="020B0600070205080204" pitchFamily="34" charset="-128"/>
              </a:defRPr>
            </a:lvl3pPr>
            <a:lvl4pPr marL="1600200" indent="-228600">
              <a:defRPr sz="3600" b="1">
                <a:solidFill>
                  <a:schemeClr val="tx1"/>
                </a:solidFill>
                <a:latin typeface="Trebuchet MS" panose="020B0703020202090204" pitchFamily="34" charset="0"/>
                <a:ea typeface="MS PGothic" panose="020B0600070205080204" pitchFamily="34" charset="-128"/>
              </a:defRPr>
            </a:lvl4pPr>
            <a:lvl5pPr marL="2057400" indent="-228600">
              <a:defRPr sz="3600" b="1">
                <a:solidFill>
                  <a:schemeClr val="tx1"/>
                </a:solidFill>
                <a:latin typeface="Trebuchet MS" panose="020B0703020202090204" pitchFamily="34" charset="0"/>
                <a:ea typeface="MS PGothic" panose="020B0600070205080204" pitchFamily="34" charset="-128"/>
              </a:defRPr>
            </a:lvl5pPr>
            <a:lvl6pPr marL="2514600" indent="-228600" eaLnBrk="0" fontAlgn="base" hangingPunct="0">
              <a:spcBef>
                <a:spcPct val="0"/>
              </a:spcBef>
              <a:spcAft>
                <a:spcPct val="0"/>
              </a:spcAft>
              <a:defRPr sz="3600" b="1">
                <a:solidFill>
                  <a:schemeClr val="tx1"/>
                </a:solidFill>
                <a:latin typeface="Trebuchet MS" panose="020B0703020202090204" pitchFamily="34" charset="0"/>
                <a:ea typeface="MS PGothic" panose="020B0600070205080204" pitchFamily="34" charset="-128"/>
              </a:defRPr>
            </a:lvl6pPr>
            <a:lvl7pPr marL="2971800" indent="-228600" eaLnBrk="0" fontAlgn="base" hangingPunct="0">
              <a:spcBef>
                <a:spcPct val="0"/>
              </a:spcBef>
              <a:spcAft>
                <a:spcPct val="0"/>
              </a:spcAft>
              <a:defRPr sz="3600" b="1">
                <a:solidFill>
                  <a:schemeClr val="tx1"/>
                </a:solidFill>
                <a:latin typeface="Trebuchet MS" panose="020B0703020202090204" pitchFamily="34" charset="0"/>
                <a:ea typeface="MS PGothic" panose="020B0600070205080204" pitchFamily="34" charset="-128"/>
              </a:defRPr>
            </a:lvl7pPr>
            <a:lvl8pPr marL="3429000" indent="-228600" eaLnBrk="0" fontAlgn="base" hangingPunct="0">
              <a:spcBef>
                <a:spcPct val="0"/>
              </a:spcBef>
              <a:spcAft>
                <a:spcPct val="0"/>
              </a:spcAft>
              <a:defRPr sz="3600" b="1">
                <a:solidFill>
                  <a:schemeClr val="tx1"/>
                </a:solidFill>
                <a:latin typeface="Trebuchet MS" panose="020B0703020202090204" pitchFamily="34" charset="0"/>
                <a:ea typeface="MS PGothic" panose="020B0600070205080204" pitchFamily="34" charset="-128"/>
              </a:defRPr>
            </a:lvl8pPr>
            <a:lvl9pPr marL="3886200" indent="-228600" eaLnBrk="0" fontAlgn="base" hangingPunct="0">
              <a:spcBef>
                <a:spcPct val="0"/>
              </a:spcBef>
              <a:spcAft>
                <a:spcPct val="0"/>
              </a:spcAft>
              <a:defRPr sz="3600" b="1">
                <a:solidFill>
                  <a:schemeClr val="tx1"/>
                </a:solidFill>
                <a:latin typeface="Trebuchet MS" panose="020B0703020202090204" pitchFamily="34" charset="0"/>
                <a:ea typeface="MS PGothic" panose="020B0600070205080204" pitchFamily="34" charset="-128"/>
              </a:defRPr>
            </a:lvl9pPr>
          </a:lstStyle>
          <a:p>
            <a:pPr algn="ctr"/>
            <a:r>
              <a:rPr lang="fr-FR" sz="2000" b="0" dirty="0">
                <a:solidFill>
                  <a:schemeClr val="bg1"/>
                </a:solidFill>
                <a:latin typeface="Tw Cen MT" panose="020B0602020104020603" pitchFamily="34" charset="0"/>
              </a:rPr>
              <a:t>Pensez à un praticien que vous connaissez et que vous allez retrouver prochainement...</a:t>
            </a:r>
          </a:p>
          <a:p>
            <a:pPr algn="ctr"/>
            <a:endParaRPr lang="fr-FR" sz="2000" dirty="0">
              <a:solidFill>
                <a:schemeClr val="bg1"/>
              </a:solidFill>
              <a:latin typeface="Tw Cen MT" panose="020B0602020104020603" pitchFamily="34" charset="0"/>
            </a:endParaRPr>
          </a:p>
          <a:p>
            <a:pPr algn="ctr"/>
            <a:r>
              <a:rPr lang="fr-FR" sz="2000" b="1" dirty="0">
                <a:solidFill>
                  <a:schemeClr val="bg1"/>
                </a:solidFill>
                <a:latin typeface="Tw Cen MT" panose="020B0602020104020603" pitchFamily="34" charset="0"/>
              </a:rPr>
              <a:t>Répondez ensuite aux questions suivantes :</a:t>
            </a:r>
          </a:p>
        </p:txBody>
      </p:sp>
      <p:grpSp>
        <p:nvGrpSpPr>
          <p:cNvPr id="10" name="Groupe 9">
            <a:extLst>
              <a:ext uri="{FF2B5EF4-FFF2-40B4-BE49-F238E27FC236}">
                <a16:creationId xmlns:a16="http://schemas.microsoft.com/office/drawing/2014/main" id="{82A97ADA-29CE-E155-559C-4DEA2B0DF05C}"/>
              </a:ext>
            </a:extLst>
          </p:cNvPr>
          <p:cNvGrpSpPr/>
          <p:nvPr/>
        </p:nvGrpSpPr>
        <p:grpSpPr>
          <a:xfrm>
            <a:off x="3444002" y="800552"/>
            <a:ext cx="2766597" cy="2523056"/>
            <a:chOff x="789647" y="484887"/>
            <a:chExt cx="2373321" cy="2164401"/>
          </a:xfrm>
        </p:grpSpPr>
        <p:grpSp>
          <p:nvGrpSpPr>
            <p:cNvPr id="11" name="Groupe 10">
              <a:extLst>
                <a:ext uri="{FF2B5EF4-FFF2-40B4-BE49-F238E27FC236}">
                  <a16:creationId xmlns:a16="http://schemas.microsoft.com/office/drawing/2014/main" id="{74B5D055-6D1D-0A22-1982-90DC79D51132}"/>
                </a:ext>
              </a:extLst>
            </p:cNvPr>
            <p:cNvGrpSpPr/>
            <p:nvPr/>
          </p:nvGrpSpPr>
          <p:grpSpPr>
            <a:xfrm>
              <a:off x="947489" y="484887"/>
              <a:ext cx="1957222" cy="1957222"/>
              <a:chOff x="831211" y="483861"/>
              <a:chExt cx="1957222" cy="1957222"/>
            </a:xfrm>
          </p:grpSpPr>
          <p:grpSp>
            <p:nvGrpSpPr>
              <p:cNvPr id="68" name="Groupe 67">
                <a:extLst>
                  <a:ext uri="{FF2B5EF4-FFF2-40B4-BE49-F238E27FC236}">
                    <a16:creationId xmlns:a16="http://schemas.microsoft.com/office/drawing/2014/main" id="{4C9C3E29-F827-6880-43FB-47921AF8B3BA}"/>
                  </a:ext>
                </a:extLst>
              </p:cNvPr>
              <p:cNvGrpSpPr/>
              <p:nvPr/>
            </p:nvGrpSpPr>
            <p:grpSpPr>
              <a:xfrm>
                <a:off x="831211" y="483861"/>
                <a:ext cx="1957222" cy="1957222"/>
                <a:chOff x="8267089" y="3467386"/>
                <a:chExt cx="975931" cy="975931"/>
              </a:xfrm>
            </p:grpSpPr>
            <p:sp>
              <p:nvSpPr>
                <p:cNvPr id="71" name="Forme libre 225">
                  <a:extLst>
                    <a:ext uri="{FF2B5EF4-FFF2-40B4-BE49-F238E27FC236}">
                      <a16:creationId xmlns:a16="http://schemas.microsoft.com/office/drawing/2014/main" id="{AB1787EF-C203-671A-CCD2-F5EBBF847272}"/>
                    </a:ext>
                  </a:extLst>
                </p:cNvPr>
                <p:cNvSpPr/>
                <p:nvPr/>
              </p:nvSpPr>
              <p:spPr>
                <a:xfrm>
                  <a:off x="8267089" y="3467386"/>
                  <a:ext cx="975931" cy="975931"/>
                </a:xfrm>
                <a:custGeom>
                  <a:avLst/>
                  <a:gdLst>
                    <a:gd name="connsiteX0" fmla="*/ 975931 w 975931"/>
                    <a:gd name="connsiteY0" fmla="*/ 487966 h 975931"/>
                    <a:gd name="connsiteX1" fmla="*/ 487966 w 975931"/>
                    <a:gd name="connsiteY1" fmla="*/ 975932 h 975931"/>
                    <a:gd name="connsiteX2" fmla="*/ 0 w 975931"/>
                    <a:gd name="connsiteY2" fmla="*/ 487966 h 975931"/>
                    <a:gd name="connsiteX3" fmla="*/ 487966 w 975931"/>
                    <a:gd name="connsiteY3" fmla="*/ 0 h 975931"/>
                    <a:gd name="connsiteX4" fmla="*/ 975931 w 975931"/>
                    <a:gd name="connsiteY4" fmla="*/ 487966 h 975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31" h="975931">
                      <a:moveTo>
                        <a:pt x="975931" y="487966"/>
                      </a:moveTo>
                      <a:cubicBezTo>
                        <a:pt x="975931" y="757462"/>
                        <a:pt x="757462" y="975932"/>
                        <a:pt x="487966" y="975932"/>
                      </a:cubicBezTo>
                      <a:cubicBezTo>
                        <a:pt x="218469" y="975932"/>
                        <a:pt x="0" y="757462"/>
                        <a:pt x="0" y="487966"/>
                      </a:cubicBezTo>
                      <a:cubicBezTo>
                        <a:pt x="0" y="218470"/>
                        <a:pt x="218469" y="0"/>
                        <a:pt x="487966" y="0"/>
                      </a:cubicBezTo>
                      <a:cubicBezTo>
                        <a:pt x="757462" y="0"/>
                        <a:pt x="975931" y="218470"/>
                        <a:pt x="975931" y="487966"/>
                      </a:cubicBezTo>
                      <a:close/>
                    </a:path>
                  </a:pathLst>
                </a:custGeom>
                <a:solidFill>
                  <a:schemeClr val="bg1"/>
                </a:solidFill>
                <a:ln w="9525" cap="flat">
                  <a:noFill/>
                  <a:prstDash val="solid"/>
                  <a:miter/>
                </a:ln>
              </p:spPr>
              <p:txBody>
                <a:bodyPr rtlCol="0" anchor="ctr"/>
                <a:lstStyle/>
                <a:p>
                  <a:endParaRPr lang="fr-FR" dirty="0">
                    <a:latin typeface="Tw Cen MT" panose="020B0602020104020603" pitchFamily="34" charset="0"/>
                  </a:endParaRPr>
                </a:p>
              </p:txBody>
            </p:sp>
            <p:sp>
              <p:nvSpPr>
                <p:cNvPr id="72" name="Forme libre 226">
                  <a:extLst>
                    <a:ext uri="{FF2B5EF4-FFF2-40B4-BE49-F238E27FC236}">
                      <a16:creationId xmlns:a16="http://schemas.microsoft.com/office/drawing/2014/main" id="{9F05166D-6F4B-D280-B7D5-75257A72E723}"/>
                    </a:ext>
                  </a:extLst>
                </p:cNvPr>
                <p:cNvSpPr/>
                <p:nvPr/>
              </p:nvSpPr>
              <p:spPr>
                <a:xfrm>
                  <a:off x="8297007" y="3501508"/>
                  <a:ext cx="907059" cy="922968"/>
                </a:xfrm>
                <a:prstGeom prst="arc">
                  <a:avLst>
                    <a:gd name="adj1" fmla="val 14726605"/>
                    <a:gd name="adj2" fmla="val 19882241"/>
                  </a:avLst>
                </a:prstGeom>
                <a:noFill/>
                <a:ln w="25400" cap="rnd">
                  <a:gradFill>
                    <a:gsLst>
                      <a:gs pos="59489">
                        <a:srgbClr val="41DFF0"/>
                      </a:gs>
                      <a:gs pos="31800">
                        <a:srgbClr val="D778F8"/>
                      </a:gs>
                      <a:gs pos="0">
                        <a:srgbClr val="FD87C1"/>
                      </a:gs>
                      <a:gs pos="100000">
                        <a:srgbClr val="D4E1BD"/>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73" name="Forme libre 226">
                  <a:extLst>
                    <a:ext uri="{FF2B5EF4-FFF2-40B4-BE49-F238E27FC236}">
                      <a16:creationId xmlns:a16="http://schemas.microsoft.com/office/drawing/2014/main" id="{D76C4D27-3741-F03F-38A4-180EFA2AB171}"/>
                    </a:ext>
                  </a:extLst>
                </p:cNvPr>
                <p:cNvSpPr/>
                <p:nvPr/>
              </p:nvSpPr>
              <p:spPr>
                <a:xfrm>
                  <a:off x="8311964" y="3507937"/>
                  <a:ext cx="876037" cy="891402"/>
                </a:xfrm>
                <a:prstGeom prst="arc">
                  <a:avLst>
                    <a:gd name="adj1" fmla="val 4160435"/>
                    <a:gd name="adj2" fmla="val 9157468"/>
                  </a:avLst>
                </a:prstGeom>
                <a:noFill/>
                <a:ln w="25400" cap="rnd">
                  <a:gradFill>
                    <a:gsLst>
                      <a:gs pos="59489">
                        <a:srgbClr val="41DFF0"/>
                      </a:gs>
                      <a:gs pos="31800">
                        <a:srgbClr val="D778F8"/>
                      </a:gs>
                      <a:gs pos="0">
                        <a:srgbClr val="FD87C1"/>
                      </a:gs>
                      <a:gs pos="100000">
                        <a:srgbClr val="D4E1BD"/>
                      </a:gs>
                    </a:gsLst>
                    <a:lin ang="5400000" scaled="1"/>
                  </a:gradFill>
                  <a:prstDash val="solid"/>
                  <a:round/>
                </a:ln>
              </p:spPr>
              <p:txBody>
                <a:bodyPr rtlCol="0" anchor="ctr"/>
                <a:lstStyle/>
                <a:p>
                  <a:endParaRPr lang="fr-FR" dirty="0">
                    <a:latin typeface="Tw Cen MT" panose="020B0602020104020603" pitchFamily="34" charset="0"/>
                  </a:endParaRPr>
                </a:p>
              </p:txBody>
            </p:sp>
          </p:grpSp>
          <p:sp>
            <p:nvSpPr>
              <p:cNvPr id="69" name="Rectangle 68">
                <a:extLst>
                  <a:ext uri="{FF2B5EF4-FFF2-40B4-BE49-F238E27FC236}">
                    <a16:creationId xmlns:a16="http://schemas.microsoft.com/office/drawing/2014/main" id="{205BADA2-9C4D-0469-D151-8D82CA43AF01}"/>
                  </a:ext>
                </a:extLst>
              </p:cNvPr>
              <p:cNvSpPr/>
              <p:nvPr/>
            </p:nvSpPr>
            <p:spPr>
              <a:xfrm>
                <a:off x="1041824" y="908142"/>
                <a:ext cx="1551219" cy="1060430"/>
              </a:xfrm>
              <a:prstGeom prst="rect">
                <a:avLst/>
              </a:prstGeom>
              <a:noFill/>
            </p:spPr>
            <p:txBody>
              <a:bodyPr wrap="square" lIns="91440" tIns="45720" rIns="91440" bIns="45720" anchor="ctr">
                <a:noAutofit/>
              </a:bodyPr>
              <a:lstStyle/>
              <a:p>
                <a:pPr algn="ctr"/>
                <a:r>
                  <a:rPr lang="fr-FR" b="1" dirty="0">
                    <a:ln w="0"/>
                    <a:solidFill>
                      <a:srgbClr val="757CFE"/>
                    </a:solidFill>
                    <a:latin typeface="Tw Cen MT"/>
                    <a:ea typeface="MS PGothic"/>
                    <a:cs typeface="Calibri"/>
                  </a:rPr>
                  <a:t>A l'idéal, </a:t>
                </a:r>
                <a:br>
                  <a:rPr lang="fr-FR" b="1" dirty="0">
                    <a:ln w="0"/>
                    <a:solidFill>
                      <a:srgbClr val="757CFE"/>
                    </a:solidFill>
                    <a:latin typeface="Tw Cen MT"/>
                    <a:ea typeface="MS PGothic"/>
                    <a:cs typeface="Calibri"/>
                  </a:rPr>
                </a:br>
                <a:r>
                  <a:rPr lang="fr-FR" b="1" dirty="0">
                    <a:ln w="0"/>
                    <a:solidFill>
                      <a:srgbClr val="757CFE"/>
                    </a:solidFill>
                    <a:latin typeface="Tw Cen MT"/>
                    <a:ea typeface="MS PGothic"/>
                    <a:cs typeface="Calibri"/>
                  </a:rPr>
                  <a:t>à quoi ressemblerait ma collaboration avec lui ? </a:t>
                </a:r>
              </a:p>
            </p:txBody>
          </p:sp>
        </p:grpSp>
        <p:grpSp>
          <p:nvGrpSpPr>
            <p:cNvPr id="12" name="Graphique 17">
              <a:extLst>
                <a:ext uri="{FF2B5EF4-FFF2-40B4-BE49-F238E27FC236}">
                  <a16:creationId xmlns:a16="http://schemas.microsoft.com/office/drawing/2014/main" id="{A2E53901-542E-3276-04D4-73CA3640726A}"/>
                </a:ext>
              </a:extLst>
            </p:cNvPr>
            <p:cNvGrpSpPr/>
            <p:nvPr/>
          </p:nvGrpSpPr>
          <p:grpSpPr>
            <a:xfrm>
              <a:off x="2371405" y="1972585"/>
              <a:ext cx="676328" cy="676703"/>
              <a:chOff x="-6073259" y="4418396"/>
              <a:chExt cx="521017" cy="521306"/>
            </a:xfrm>
            <a:noFill/>
            <a:effectLst>
              <a:outerShdw blurRad="12700" sx="101000" sy="101000" algn="ctr" rotWithShape="0">
                <a:prstClr val="black">
                  <a:alpha val="40000"/>
                </a:prstClr>
              </a:outerShdw>
            </a:effectLst>
          </p:grpSpPr>
          <p:sp>
            <p:nvSpPr>
              <p:cNvPr id="20" name="Forme libre : forme 20">
                <a:extLst>
                  <a:ext uri="{FF2B5EF4-FFF2-40B4-BE49-F238E27FC236}">
                    <a16:creationId xmlns:a16="http://schemas.microsoft.com/office/drawing/2014/main" id="{DA41C09C-06C3-E1BB-5098-6CA93F762A72}"/>
                  </a:ext>
                </a:extLst>
              </p:cNvPr>
              <p:cNvSpPr/>
              <p:nvPr/>
            </p:nvSpPr>
            <p:spPr>
              <a:xfrm>
                <a:off x="-6073259" y="4418396"/>
                <a:ext cx="521017" cy="521017"/>
              </a:xfrm>
              <a:custGeom>
                <a:avLst/>
                <a:gdLst>
                  <a:gd name="connsiteX0" fmla="*/ 260509 w 521017"/>
                  <a:gd name="connsiteY0" fmla="*/ 0 h 521017"/>
                  <a:gd name="connsiteX1" fmla="*/ 0 w 521017"/>
                  <a:gd name="connsiteY1" fmla="*/ 260509 h 521017"/>
                  <a:gd name="connsiteX2" fmla="*/ 260509 w 521017"/>
                  <a:gd name="connsiteY2" fmla="*/ 521018 h 521017"/>
                  <a:gd name="connsiteX3" fmla="*/ 521017 w 521017"/>
                  <a:gd name="connsiteY3" fmla="*/ 260509 h 521017"/>
                  <a:gd name="connsiteX4" fmla="*/ 260509 w 521017"/>
                  <a:gd name="connsiteY4" fmla="*/ 0 h 521017"/>
                  <a:gd name="connsiteX5" fmla="*/ 260509 w 521017"/>
                  <a:gd name="connsiteY5" fmla="*/ 375856 h 521017"/>
                  <a:gd name="connsiteX6" fmla="*/ 145161 w 521017"/>
                  <a:gd name="connsiteY6" fmla="*/ 260509 h 521017"/>
                  <a:gd name="connsiteX7" fmla="*/ 260509 w 521017"/>
                  <a:gd name="connsiteY7" fmla="*/ 145161 h 521017"/>
                  <a:gd name="connsiteX8" fmla="*/ 375856 w 521017"/>
                  <a:gd name="connsiteY8" fmla="*/ 260509 h 521017"/>
                  <a:gd name="connsiteX9" fmla="*/ 260509 w 521017"/>
                  <a:gd name="connsiteY9" fmla="*/ 375856 h 521017"/>
                  <a:gd name="connsiteX10" fmla="*/ 441008 w 521017"/>
                  <a:gd name="connsiteY10" fmla="*/ 260509 h 521017"/>
                  <a:gd name="connsiteX11" fmla="*/ 260509 w 521017"/>
                  <a:gd name="connsiteY11" fmla="*/ 80010 h 521017"/>
                  <a:gd name="connsiteX12" fmla="*/ 80010 w 521017"/>
                  <a:gd name="connsiteY12" fmla="*/ 260509 h 521017"/>
                  <a:gd name="connsiteX13" fmla="*/ 60103 w 521017"/>
                  <a:gd name="connsiteY13" fmla="*/ 260509 h 521017"/>
                  <a:gd name="connsiteX14" fmla="*/ 260509 w 521017"/>
                  <a:gd name="connsiteY14" fmla="*/ 60103 h 521017"/>
                  <a:gd name="connsiteX15" fmla="*/ 460915 w 521017"/>
                  <a:gd name="connsiteY15" fmla="*/ 260509 h 521017"/>
                  <a:gd name="connsiteX16" fmla="*/ 441008 w 521017"/>
                  <a:gd name="connsiteY16" fmla="*/ 260509 h 52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017" h="521017">
                    <a:moveTo>
                      <a:pt x="260509" y="0"/>
                    </a:moveTo>
                    <a:cubicBezTo>
                      <a:pt x="116681" y="0"/>
                      <a:pt x="0" y="116586"/>
                      <a:pt x="0" y="260509"/>
                    </a:cubicBezTo>
                    <a:cubicBezTo>
                      <a:pt x="0" y="404431"/>
                      <a:pt x="116586" y="521018"/>
                      <a:pt x="260509" y="521018"/>
                    </a:cubicBezTo>
                    <a:cubicBezTo>
                      <a:pt x="404431" y="521018"/>
                      <a:pt x="521017" y="404431"/>
                      <a:pt x="521017" y="260509"/>
                    </a:cubicBezTo>
                    <a:cubicBezTo>
                      <a:pt x="521017" y="116586"/>
                      <a:pt x="404431" y="0"/>
                      <a:pt x="260509" y="0"/>
                    </a:cubicBezTo>
                    <a:close/>
                    <a:moveTo>
                      <a:pt x="260509" y="375856"/>
                    </a:moveTo>
                    <a:cubicBezTo>
                      <a:pt x="196786" y="375856"/>
                      <a:pt x="145161" y="324231"/>
                      <a:pt x="145161" y="260509"/>
                    </a:cubicBezTo>
                    <a:cubicBezTo>
                      <a:pt x="145161" y="196787"/>
                      <a:pt x="196786" y="145161"/>
                      <a:pt x="260509" y="145161"/>
                    </a:cubicBezTo>
                    <a:cubicBezTo>
                      <a:pt x="324231" y="145161"/>
                      <a:pt x="375856" y="196787"/>
                      <a:pt x="375856" y="260509"/>
                    </a:cubicBezTo>
                    <a:cubicBezTo>
                      <a:pt x="375856" y="324231"/>
                      <a:pt x="324231" y="375856"/>
                      <a:pt x="260509" y="375856"/>
                    </a:cubicBezTo>
                    <a:close/>
                    <a:moveTo>
                      <a:pt x="441008" y="260509"/>
                    </a:moveTo>
                    <a:cubicBezTo>
                      <a:pt x="441008" y="160972"/>
                      <a:pt x="360045" y="80010"/>
                      <a:pt x="260509" y="80010"/>
                    </a:cubicBezTo>
                    <a:cubicBezTo>
                      <a:pt x="160973" y="80010"/>
                      <a:pt x="80010" y="160972"/>
                      <a:pt x="80010" y="260509"/>
                    </a:cubicBezTo>
                    <a:lnTo>
                      <a:pt x="60103" y="260509"/>
                    </a:lnTo>
                    <a:cubicBezTo>
                      <a:pt x="60103" y="150019"/>
                      <a:pt x="150019" y="60103"/>
                      <a:pt x="260509" y="60103"/>
                    </a:cubicBezTo>
                    <a:cubicBezTo>
                      <a:pt x="370999" y="60103"/>
                      <a:pt x="460915" y="150019"/>
                      <a:pt x="460915" y="260509"/>
                    </a:cubicBezTo>
                    <a:lnTo>
                      <a:pt x="441008" y="260509"/>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grpSp>
            <p:nvGrpSpPr>
              <p:cNvPr id="21" name="Graphique 17">
                <a:extLst>
                  <a:ext uri="{FF2B5EF4-FFF2-40B4-BE49-F238E27FC236}">
                    <a16:creationId xmlns:a16="http://schemas.microsoft.com/office/drawing/2014/main" id="{85EE890E-6BBC-BBF1-DE80-53EC4BBBF5C8}"/>
                  </a:ext>
                </a:extLst>
              </p:cNvPr>
              <p:cNvGrpSpPr/>
              <p:nvPr/>
            </p:nvGrpSpPr>
            <p:grpSpPr>
              <a:xfrm>
                <a:off x="-6071354" y="4679475"/>
                <a:ext cx="518734" cy="260227"/>
                <a:chOff x="-6071354" y="4679475"/>
                <a:chExt cx="518734" cy="260227"/>
              </a:xfrm>
              <a:grpFill/>
            </p:grpSpPr>
            <p:sp>
              <p:nvSpPr>
                <p:cNvPr id="57" name="Forme libre : forme 22">
                  <a:extLst>
                    <a:ext uri="{FF2B5EF4-FFF2-40B4-BE49-F238E27FC236}">
                      <a16:creationId xmlns:a16="http://schemas.microsoft.com/office/drawing/2014/main" id="{A40CD888-E893-AEF1-8A02-4F456F6B086E}"/>
                    </a:ext>
                  </a:extLst>
                </p:cNvPr>
                <p:cNvSpPr/>
                <p:nvPr/>
              </p:nvSpPr>
              <p:spPr>
                <a:xfrm>
                  <a:off x="-6071354" y="4679477"/>
                  <a:ext cx="45148" cy="43338"/>
                </a:xfrm>
                <a:custGeom>
                  <a:avLst/>
                  <a:gdLst>
                    <a:gd name="connsiteX0" fmla="*/ 31052 w 45148"/>
                    <a:gd name="connsiteY0" fmla="*/ 0 h 43338"/>
                    <a:gd name="connsiteX1" fmla="*/ 0 w 45148"/>
                    <a:gd name="connsiteY1" fmla="*/ 31052 h 43338"/>
                    <a:gd name="connsiteX2" fmla="*/ 1810 w 45148"/>
                    <a:gd name="connsiteY2" fmla="*/ 43339 h 43338"/>
                    <a:gd name="connsiteX3" fmla="*/ 45148 w 45148"/>
                    <a:gd name="connsiteY3" fmla="*/ 0 h 43338"/>
                    <a:gd name="connsiteX4" fmla="*/ 31052 w 45148"/>
                    <a:gd name="connsiteY4" fmla="*/ 0 h 43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8" h="43338">
                      <a:moveTo>
                        <a:pt x="31052" y="0"/>
                      </a:moveTo>
                      <a:lnTo>
                        <a:pt x="0" y="31052"/>
                      </a:lnTo>
                      <a:cubicBezTo>
                        <a:pt x="476" y="35147"/>
                        <a:pt x="1048" y="39243"/>
                        <a:pt x="1810" y="43339"/>
                      </a:cubicBezTo>
                      <a:lnTo>
                        <a:pt x="45148" y="0"/>
                      </a:lnTo>
                      <a:lnTo>
                        <a:pt x="31052" y="0"/>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58" name="Forme libre : forme 23">
                  <a:extLst>
                    <a:ext uri="{FF2B5EF4-FFF2-40B4-BE49-F238E27FC236}">
                      <a16:creationId xmlns:a16="http://schemas.microsoft.com/office/drawing/2014/main" id="{83DB9092-8A10-7333-E4C4-1B3FF1C3D815}"/>
                    </a:ext>
                  </a:extLst>
                </p:cNvPr>
                <p:cNvSpPr/>
                <p:nvPr/>
              </p:nvSpPr>
              <p:spPr>
                <a:xfrm>
                  <a:off x="-6061448" y="4679477"/>
                  <a:ext cx="91535" cy="87915"/>
                </a:xfrm>
                <a:custGeom>
                  <a:avLst/>
                  <a:gdLst>
                    <a:gd name="connsiteX0" fmla="*/ 77438 w 91535"/>
                    <a:gd name="connsiteY0" fmla="*/ 0 h 87915"/>
                    <a:gd name="connsiteX1" fmla="*/ 0 w 91535"/>
                    <a:gd name="connsiteY1" fmla="*/ 77438 h 87915"/>
                    <a:gd name="connsiteX2" fmla="*/ 3619 w 91535"/>
                    <a:gd name="connsiteY2" fmla="*/ 87916 h 87915"/>
                    <a:gd name="connsiteX3" fmla="*/ 91535 w 91535"/>
                    <a:gd name="connsiteY3" fmla="*/ 0 h 87915"/>
                    <a:gd name="connsiteX4" fmla="*/ 77438 w 91535"/>
                    <a:gd name="connsiteY4" fmla="*/ 0 h 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 h="87915">
                      <a:moveTo>
                        <a:pt x="77438" y="0"/>
                      </a:moveTo>
                      <a:lnTo>
                        <a:pt x="0" y="77438"/>
                      </a:lnTo>
                      <a:cubicBezTo>
                        <a:pt x="1143" y="80963"/>
                        <a:pt x="2286" y="84487"/>
                        <a:pt x="3619" y="87916"/>
                      </a:cubicBezTo>
                      <a:lnTo>
                        <a:pt x="91535" y="0"/>
                      </a:lnTo>
                      <a:lnTo>
                        <a:pt x="77438" y="0"/>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59" name="Forme libre : forme 24">
                  <a:extLst>
                    <a:ext uri="{FF2B5EF4-FFF2-40B4-BE49-F238E27FC236}">
                      <a16:creationId xmlns:a16="http://schemas.microsoft.com/office/drawing/2014/main" id="{1A13CDF8-F696-F00E-9C98-E9C8A6459237}"/>
                    </a:ext>
                  </a:extLst>
                </p:cNvPr>
                <p:cNvSpPr/>
                <p:nvPr/>
              </p:nvSpPr>
              <p:spPr>
                <a:xfrm>
                  <a:off x="-6044970" y="4679858"/>
                  <a:ext cx="117729" cy="126110"/>
                </a:xfrm>
                <a:custGeom>
                  <a:avLst/>
                  <a:gdLst>
                    <a:gd name="connsiteX0" fmla="*/ 116872 w 117729"/>
                    <a:gd name="connsiteY0" fmla="*/ 95 h 126110"/>
                    <a:gd name="connsiteX1" fmla="*/ 0 w 117729"/>
                    <a:gd name="connsiteY1" fmla="*/ 116967 h 126110"/>
                    <a:gd name="connsiteX2" fmla="*/ 4858 w 117729"/>
                    <a:gd name="connsiteY2" fmla="*/ 126111 h 126110"/>
                    <a:gd name="connsiteX3" fmla="*/ 117729 w 117729"/>
                    <a:gd name="connsiteY3" fmla="*/ 13240 h 126110"/>
                    <a:gd name="connsiteX4" fmla="*/ 116872 w 117729"/>
                    <a:gd name="connsiteY4" fmla="*/ 0 h 126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29" h="126110">
                      <a:moveTo>
                        <a:pt x="116872" y="95"/>
                      </a:moveTo>
                      <a:lnTo>
                        <a:pt x="0" y="116967"/>
                      </a:lnTo>
                      <a:cubicBezTo>
                        <a:pt x="1619" y="120015"/>
                        <a:pt x="3238" y="123158"/>
                        <a:pt x="4858" y="126111"/>
                      </a:cubicBezTo>
                      <a:lnTo>
                        <a:pt x="117729" y="13240"/>
                      </a:lnTo>
                      <a:cubicBezTo>
                        <a:pt x="117253" y="8858"/>
                        <a:pt x="116872" y="4477"/>
                        <a:pt x="116872"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60" name="Forme libre : forme 25">
                  <a:extLst>
                    <a:ext uri="{FF2B5EF4-FFF2-40B4-BE49-F238E27FC236}">
                      <a16:creationId xmlns:a16="http://schemas.microsoft.com/office/drawing/2014/main" id="{E91D61DC-D736-179F-C9F2-F87F69220605}"/>
                    </a:ext>
                  </a:extLst>
                </p:cNvPr>
                <p:cNvSpPr/>
                <p:nvPr/>
              </p:nvSpPr>
              <p:spPr>
                <a:xfrm>
                  <a:off x="-6027539" y="4719196"/>
                  <a:ext cx="111061" cy="115062"/>
                </a:xfrm>
                <a:custGeom>
                  <a:avLst/>
                  <a:gdLst>
                    <a:gd name="connsiteX0" fmla="*/ 106775 w 111061"/>
                    <a:gd name="connsiteY0" fmla="*/ 95 h 115062"/>
                    <a:gd name="connsiteX1" fmla="*/ 0 w 111061"/>
                    <a:gd name="connsiteY1" fmla="*/ 106871 h 115062"/>
                    <a:gd name="connsiteX2" fmla="*/ 5906 w 111061"/>
                    <a:gd name="connsiteY2" fmla="*/ 115062 h 115062"/>
                    <a:gd name="connsiteX3" fmla="*/ 111062 w 111061"/>
                    <a:gd name="connsiteY3" fmla="*/ 9906 h 115062"/>
                    <a:gd name="connsiteX4" fmla="*/ 106871 w 111061"/>
                    <a:gd name="connsiteY4" fmla="*/ 0 h 11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1" h="115062">
                      <a:moveTo>
                        <a:pt x="106775" y="95"/>
                      </a:moveTo>
                      <a:lnTo>
                        <a:pt x="0" y="106871"/>
                      </a:lnTo>
                      <a:cubicBezTo>
                        <a:pt x="1905" y="109633"/>
                        <a:pt x="3810" y="112395"/>
                        <a:pt x="5906" y="115062"/>
                      </a:cubicBezTo>
                      <a:lnTo>
                        <a:pt x="111062" y="9906"/>
                      </a:lnTo>
                      <a:cubicBezTo>
                        <a:pt x="109538" y="6668"/>
                        <a:pt x="108109" y="3429"/>
                        <a:pt x="106871"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61" name="Forme libre : forme 26">
                  <a:extLst>
                    <a:ext uri="{FF2B5EF4-FFF2-40B4-BE49-F238E27FC236}">
                      <a16:creationId xmlns:a16="http://schemas.microsoft.com/office/drawing/2014/main" id="{30815854-4A3B-0C52-AD8F-B22DF54A582F}"/>
                    </a:ext>
                  </a:extLst>
                </p:cNvPr>
                <p:cNvSpPr/>
                <p:nvPr/>
              </p:nvSpPr>
              <p:spPr>
                <a:xfrm>
                  <a:off x="-6002393" y="4754629"/>
                  <a:ext cx="109442" cy="109728"/>
                </a:xfrm>
                <a:custGeom>
                  <a:avLst/>
                  <a:gdLst>
                    <a:gd name="connsiteX0" fmla="*/ 102584 w 109442"/>
                    <a:gd name="connsiteY0" fmla="*/ 0 h 109728"/>
                    <a:gd name="connsiteX1" fmla="*/ 0 w 109442"/>
                    <a:gd name="connsiteY1" fmla="*/ 102584 h 109728"/>
                    <a:gd name="connsiteX2" fmla="*/ 6953 w 109442"/>
                    <a:gd name="connsiteY2" fmla="*/ 109728 h 109728"/>
                    <a:gd name="connsiteX3" fmla="*/ 109442 w 109442"/>
                    <a:gd name="connsiteY3" fmla="*/ 7239 h 109728"/>
                    <a:gd name="connsiteX4" fmla="*/ 102680 w 109442"/>
                    <a:gd name="connsiteY4" fmla="*/ 0 h 1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 h="109728">
                      <a:moveTo>
                        <a:pt x="102584" y="0"/>
                      </a:moveTo>
                      <a:lnTo>
                        <a:pt x="0" y="102584"/>
                      </a:lnTo>
                      <a:cubicBezTo>
                        <a:pt x="2286" y="104966"/>
                        <a:pt x="4572" y="107442"/>
                        <a:pt x="6953" y="109728"/>
                      </a:cubicBezTo>
                      <a:lnTo>
                        <a:pt x="109442" y="7239"/>
                      </a:lnTo>
                      <a:cubicBezTo>
                        <a:pt x="107061" y="4953"/>
                        <a:pt x="104775" y="2477"/>
                        <a:pt x="102680"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62" name="Forme libre : forme 56">
                  <a:extLst>
                    <a:ext uri="{FF2B5EF4-FFF2-40B4-BE49-F238E27FC236}">
                      <a16:creationId xmlns:a16="http://schemas.microsoft.com/office/drawing/2014/main" id="{5BB5BCD9-11E7-595A-51A6-13C9AC4586A9}"/>
                    </a:ext>
                  </a:extLst>
                </p:cNvPr>
                <p:cNvSpPr/>
                <p:nvPr/>
              </p:nvSpPr>
              <p:spPr>
                <a:xfrm>
                  <a:off x="-5972961" y="4780061"/>
                  <a:ext cx="113537" cy="110204"/>
                </a:xfrm>
                <a:custGeom>
                  <a:avLst/>
                  <a:gdLst>
                    <a:gd name="connsiteX0" fmla="*/ 104108 w 113537"/>
                    <a:gd name="connsiteY0" fmla="*/ 0 h 110204"/>
                    <a:gd name="connsiteX1" fmla="*/ 0 w 113537"/>
                    <a:gd name="connsiteY1" fmla="*/ 104108 h 110204"/>
                    <a:gd name="connsiteX2" fmla="*/ 8001 w 113537"/>
                    <a:gd name="connsiteY2" fmla="*/ 110204 h 110204"/>
                    <a:gd name="connsiteX3" fmla="*/ 113538 w 113537"/>
                    <a:gd name="connsiteY3" fmla="*/ 4667 h 110204"/>
                    <a:gd name="connsiteX4" fmla="*/ 104204 w 113537"/>
                    <a:gd name="connsiteY4" fmla="*/ 0 h 11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7" h="110204">
                      <a:moveTo>
                        <a:pt x="104108" y="0"/>
                      </a:moveTo>
                      <a:lnTo>
                        <a:pt x="0" y="104108"/>
                      </a:lnTo>
                      <a:cubicBezTo>
                        <a:pt x="2667" y="106204"/>
                        <a:pt x="5334" y="108204"/>
                        <a:pt x="8001" y="110204"/>
                      </a:cubicBezTo>
                      <a:lnTo>
                        <a:pt x="113538" y="4667"/>
                      </a:lnTo>
                      <a:cubicBezTo>
                        <a:pt x="110300" y="3238"/>
                        <a:pt x="107252" y="1714"/>
                        <a:pt x="104204"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63" name="Forme libre : forme 57">
                  <a:extLst>
                    <a:ext uri="{FF2B5EF4-FFF2-40B4-BE49-F238E27FC236}">
                      <a16:creationId xmlns:a16="http://schemas.microsoft.com/office/drawing/2014/main" id="{9F5FD4F0-B1F1-0884-1829-A74EEC793655}"/>
                    </a:ext>
                  </a:extLst>
                </p:cNvPr>
                <p:cNvSpPr/>
                <p:nvPr/>
              </p:nvSpPr>
              <p:spPr>
                <a:xfrm>
                  <a:off x="-5939052" y="4793872"/>
                  <a:ext cx="126111" cy="117824"/>
                </a:xfrm>
                <a:custGeom>
                  <a:avLst/>
                  <a:gdLst>
                    <a:gd name="connsiteX0" fmla="*/ 112871 w 126111"/>
                    <a:gd name="connsiteY0" fmla="*/ 95 h 117824"/>
                    <a:gd name="connsiteX1" fmla="*/ 0 w 126111"/>
                    <a:gd name="connsiteY1" fmla="*/ 112966 h 117824"/>
                    <a:gd name="connsiteX2" fmla="*/ 9144 w 126111"/>
                    <a:gd name="connsiteY2" fmla="*/ 117824 h 117824"/>
                    <a:gd name="connsiteX3" fmla="*/ 126111 w 126111"/>
                    <a:gd name="connsiteY3" fmla="*/ 857 h 117824"/>
                    <a:gd name="connsiteX4" fmla="*/ 112871 w 126111"/>
                    <a:gd name="connsiteY4" fmla="*/ 0 h 11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11" h="117824">
                      <a:moveTo>
                        <a:pt x="112871" y="95"/>
                      </a:moveTo>
                      <a:lnTo>
                        <a:pt x="0" y="112966"/>
                      </a:lnTo>
                      <a:cubicBezTo>
                        <a:pt x="3048" y="114681"/>
                        <a:pt x="6096" y="116300"/>
                        <a:pt x="9144" y="117824"/>
                      </a:cubicBezTo>
                      <a:lnTo>
                        <a:pt x="126111" y="857"/>
                      </a:lnTo>
                      <a:cubicBezTo>
                        <a:pt x="121634" y="857"/>
                        <a:pt x="117253" y="476"/>
                        <a:pt x="112871"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64" name="Forme libre : forme 58">
                  <a:extLst>
                    <a:ext uri="{FF2B5EF4-FFF2-40B4-BE49-F238E27FC236}">
                      <a16:creationId xmlns:a16="http://schemas.microsoft.com/office/drawing/2014/main" id="{A419B80A-25E7-1AB4-52D7-89D68E61841E}"/>
                    </a:ext>
                  </a:extLst>
                </p:cNvPr>
                <p:cNvSpPr/>
                <p:nvPr/>
              </p:nvSpPr>
              <p:spPr>
                <a:xfrm>
                  <a:off x="-5900571" y="4679477"/>
                  <a:ext cx="259175" cy="248792"/>
                </a:xfrm>
                <a:custGeom>
                  <a:avLst/>
                  <a:gdLst>
                    <a:gd name="connsiteX0" fmla="*/ 245173 w 259175"/>
                    <a:gd name="connsiteY0" fmla="*/ 0 h 248792"/>
                    <a:gd name="connsiteX1" fmla="*/ 187166 w 259175"/>
                    <a:gd name="connsiteY1" fmla="*/ 58007 h 248792"/>
                    <a:gd name="connsiteX2" fmla="*/ 145732 w 259175"/>
                    <a:gd name="connsiteY2" fmla="*/ 99441 h 248792"/>
                    <a:gd name="connsiteX3" fmla="*/ 0 w 259175"/>
                    <a:gd name="connsiteY3" fmla="*/ 245173 h 248792"/>
                    <a:gd name="connsiteX4" fmla="*/ 10477 w 259175"/>
                    <a:gd name="connsiteY4" fmla="*/ 248793 h 248792"/>
                    <a:gd name="connsiteX5" fmla="*/ 259175 w 259175"/>
                    <a:gd name="connsiteY5" fmla="*/ 95 h 248792"/>
                    <a:gd name="connsiteX6" fmla="*/ 245078 w 259175"/>
                    <a:gd name="connsiteY6" fmla="*/ 95 h 24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75" h="248792">
                      <a:moveTo>
                        <a:pt x="245173" y="0"/>
                      </a:moveTo>
                      <a:lnTo>
                        <a:pt x="187166" y="58007"/>
                      </a:lnTo>
                      <a:cubicBezTo>
                        <a:pt x="177070" y="75057"/>
                        <a:pt x="162782" y="89345"/>
                        <a:pt x="145732" y="99441"/>
                      </a:cubicBezTo>
                      <a:lnTo>
                        <a:pt x="0" y="245173"/>
                      </a:lnTo>
                      <a:cubicBezTo>
                        <a:pt x="3429" y="246412"/>
                        <a:pt x="6953" y="247650"/>
                        <a:pt x="10477" y="248793"/>
                      </a:cubicBezTo>
                      <a:lnTo>
                        <a:pt x="259175" y="95"/>
                      </a:lnTo>
                      <a:lnTo>
                        <a:pt x="245078" y="95"/>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65" name="Forme libre : forme 59">
                  <a:extLst>
                    <a:ext uri="{FF2B5EF4-FFF2-40B4-BE49-F238E27FC236}">
                      <a16:creationId xmlns:a16="http://schemas.microsoft.com/office/drawing/2014/main" id="{97D73E83-9B86-D5AE-1A19-A8ABC26B684A}"/>
                    </a:ext>
                  </a:extLst>
                </p:cNvPr>
                <p:cNvSpPr/>
                <p:nvPr/>
              </p:nvSpPr>
              <p:spPr>
                <a:xfrm>
                  <a:off x="-5853327" y="4679475"/>
                  <a:ext cx="271271" cy="258889"/>
                </a:xfrm>
                <a:custGeom>
                  <a:avLst/>
                  <a:gdLst>
                    <a:gd name="connsiteX0" fmla="*/ 257270 w 271271"/>
                    <a:gd name="connsiteY0" fmla="*/ 0 h 258889"/>
                    <a:gd name="connsiteX1" fmla="*/ 0 w 271271"/>
                    <a:gd name="connsiteY1" fmla="*/ 257270 h 258889"/>
                    <a:gd name="connsiteX2" fmla="*/ 12383 w 271271"/>
                    <a:gd name="connsiteY2" fmla="*/ 258889 h 258889"/>
                    <a:gd name="connsiteX3" fmla="*/ 271272 w 271271"/>
                    <a:gd name="connsiteY3" fmla="*/ 0 h 258889"/>
                    <a:gd name="connsiteX4" fmla="*/ 257175 w 271271"/>
                    <a:gd name="connsiteY4" fmla="*/ 0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1" h="258889">
                      <a:moveTo>
                        <a:pt x="257270" y="0"/>
                      </a:moveTo>
                      <a:lnTo>
                        <a:pt x="0" y="257270"/>
                      </a:lnTo>
                      <a:cubicBezTo>
                        <a:pt x="4096" y="257937"/>
                        <a:pt x="8287" y="258508"/>
                        <a:pt x="12383" y="258889"/>
                      </a:cubicBezTo>
                      <a:lnTo>
                        <a:pt x="271272" y="0"/>
                      </a:lnTo>
                      <a:lnTo>
                        <a:pt x="257175" y="0"/>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66" name="Forme libre : forme 60">
                  <a:extLst>
                    <a:ext uri="{FF2B5EF4-FFF2-40B4-BE49-F238E27FC236}">
                      <a16:creationId xmlns:a16="http://schemas.microsoft.com/office/drawing/2014/main" id="{DDCCC16C-39EC-9DB6-CD82-BBE8CBB1FC80}"/>
                    </a:ext>
                  </a:extLst>
                </p:cNvPr>
                <p:cNvSpPr/>
                <p:nvPr/>
              </p:nvSpPr>
              <p:spPr>
                <a:xfrm>
                  <a:off x="-5801603" y="4690719"/>
                  <a:ext cx="248983" cy="248983"/>
                </a:xfrm>
                <a:custGeom>
                  <a:avLst/>
                  <a:gdLst>
                    <a:gd name="connsiteX0" fmla="*/ 248984 w 248983"/>
                    <a:gd name="connsiteY0" fmla="*/ 0 h 248983"/>
                    <a:gd name="connsiteX1" fmla="*/ 0 w 248983"/>
                    <a:gd name="connsiteY1" fmla="*/ 248984 h 248983"/>
                    <a:gd name="connsiteX2" fmla="*/ 15145 w 248983"/>
                    <a:gd name="connsiteY2" fmla="*/ 247936 h 248983"/>
                    <a:gd name="connsiteX3" fmla="*/ 247936 w 248983"/>
                    <a:gd name="connsiteY3" fmla="*/ 15145 h 248983"/>
                    <a:gd name="connsiteX4" fmla="*/ 248984 w 248983"/>
                    <a:gd name="connsiteY4" fmla="*/ 0 h 248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3" h="248983">
                      <a:moveTo>
                        <a:pt x="248984" y="0"/>
                      </a:moveTo>
                      <a:lnTo>
                        <a:pt x="0" y="248984"/>
                      </a:lnTo>
                      <a:cubicBezTo>
                        <a:pt x="5048" y="248793"/>
                        <a:pt x="10097" y="248412"/>
                        <a:pt x="15145" y="247936"/>
                      </a:cubicBezTo>
                      <a:lnTo>
                        <a:pt x="247936" y="15145"/>
                      </a:lnTo>
                      <a:cubicBezTo>
                        <a:pt x="248412" y="10096"/>
                        <a:pt x="248793" y="5048"/>
                        <a:pt x="248984"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67" name="Forme libre : forme 61">
                  <a:extLst>
                    <a:ext uri="{FF2B5EF4-FFF2-40B4-BE49-F238E27FC236}">
                      <a16:creationId xmlns:a16="http://schemas.microsoft.com/office/drawing/2014/main" id="{FCA037DC-BA13-58EB-848D-9778E40CF8C6}"/>
                    </a:ext>
                  </a:extLst>
                </p:cNvPr>
                <p:cNvSpPr/>
                <p:nvPr/>
              </p:nvSpPr>
              <p:spPr>
                <a:xfrm>
                  <a:off x="-5732740" y="4759582"/>
                  <a:ext cx="167639" cy="167640"/>
                </a:xfrm>
                <a:custGeom>
                  <a:avLst/>
                  <a:gdLst>
                    <a:gd name="connsiteX0" fmla="*/ 167640 w 167639"/>
                    <a:gd name="connsiteY0" fmla="*/ 0 h 167640"/>
                    <a:gd name="connsiteX1" fmla="*/ 0 w 167639"/>
                    <a:gd name="connsiteY1" fmla="*/ 167640 h 167640"/>
                    <a:gd name="connsiteX2" fmla="*/ 22670 w 167639"/>
                    <a:gd name="connsiteY2" fmla="*/ 159067 h 167640"/>
                    <a:gd name="connsiteX3" fmla="*/ 158972 w 167639"/>
                    <a:gd name="connsiteY3" fmla="*/ 22765 h 167640"/>
                    <a:gd name="connsiteX4" fmla="*/ 167545 w 167639"/>
                    <a:gd name="connsiteY4" fmla="*/ 95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39" h="167640">
                      <a:moveTo>
                        <a:pt x="167640" y="0"/>
                      </a:moveTo>
                      <a:lnTo>
                        <a:pt x="0" y="167640"/>
                      </a:lnTo>
                      <a:cubicBezTo>
                        <a:pt x="7715" y="165068"/>
                        <a:pt x="15335" y="162211"/>
                        <a:pt x="22670" y="159067"/>
                      </a:cubicBezTo>
                      <a:lnTo>
                        <a:pt x="158972" y="22765"/>
                      </a:lnTo>
                      <a:cubicBezTo>
                        <a:pt x="162211" y="15335"/>
                        <a:pt x="165068" y="7810"/>
                        <a:pt x="167545" y="95"/>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grpSp>
        </p:grpSp>
        <p:pic>
          <p:nvPicPr>
            <p:cNvPr id="18" name="Graphique 17">
              <a:extLst>
                <a:ext uri="{FF2B5EF4-FFF2-40B4-BE49-F238E27FC236}">
                  <a16:creationId xmlns:a16="http://schemas.microsoft.com/office/drawing/2014/main" id="{3FCBCED5-FF08-F3AA-EAD6-F80B261BCB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06683">
              <a:off x="789647" y="695114"/>
              <a:ext cx="576974" cy="572340"/>
            </a:xfrm>
            <a:prstGeom prst="rect">
              <a:avLst/>
            </a:prstGeom>
            <a:effectLst>
              <a:outerShdw blurRad="63500" sx="102000" sy="102000" algn="ctr" rotWithShape="0">
                <a:prstClr val="black">
                  <a:alpha val="40000"/>
                </a:prstClr>
              </a:outerShdw>
            </a:effectLst>
          </p:spPr>
        </p:pic>
        <p:grpSp>
          <p:nvGrpSpPr>
            <p:cNvPr id="14" name="Graphique 17">
              <a:extLst>
                <a:ext uri="{FF2B5EF4-FFF2-40B4-BE49-F238E27FC236}">
                  <a16:creationId xmlns:a16="http://schemas.microsoft.com/office/drawing/2014/main" id="{1791D126-0A67-6559-52FA-D32B824B1192}"/>
                </a:ext>
              </a:extLst>
            </p:cNvPr>
            <p:cNvGrpSpPr/>
            <p:nvPr/>
          </p:nvGrpSpPr>
          <p:grpSpPr>
            <a:xfrm rot="10800000">
              <a:off x="2831022" y="1645978"/>
              <a:ext cx="331946" cy="530881"/>
              <a:chOff x="-2029540" y="982514"/>
              <a:chExt cx="183689" cy="293774"/>
            </a:xfrm>
            <a:gradFill>
              <a:gsLst>
                <a:gs pos="66670">
                  <a:srgbClr val="43D9F1"/>
                </a:gs>
                <a:gs pos="27700">
                  <a:srgbClr val="DB70FC"/>
                </a:gs>
                <a:gs pos="0">
                  <a:srgbClr val="FD85CC"/>
                </a:gs>
                <a:gs pos="100000">
                  <a:srgbClr val="DFE6BC"/>
                </a:gs>
              </a:gsLst>
              <a:lin ang="2700000" scaled="1"/>
            </a:gradFill>
          </p:grpSpPr>
          <p:sp>
            <p:nvSpPr>
              <p:cNvPr id="15" name="Forme libre : forme 15">
                <a:extLst>
                  <a:ext uri="{FF2B5EF4-FFF2-40B4-BE49-F238E27FC236}">
                    <a16:creationId xmlns:a16="http://schemas.microsoft.com/office/drawing/2014/main" id="{DE614FBA-B6AB-3410-106B-E44C34CD8F6F}"/>
                  </a:ext>
                </a:extLst>
              </p:cNvPr>
              <p:cNvSpPr/>
              <p:nvPr/>
            </p:nvSpPr>
            <p:spPr>
              <a:xfrm>
                <a:off x="-2029540" y="9825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dirty="0">
                  <a:latin typeface="Tw Cen MT" panose="020B0602020104020603" pitchFamily="34" charset="0"/>
                </a:endParaRPr>
              </a:p>
            </p:txBody>
          </p:sp>
          <p:sp>
            <p:nvSpPr>
              <p:cNvPr id="16" name="Forme libre : forme 16">
                <a:extLst>
                  <a:ext uri="{FF2B5EF4-FFF2-40B4-BE49-F238E27FC236}">
                    <a16:creationId xmlns:a16="http://schemas.microsoft.com/office/drawing/2014/main" id="{1C91E0DF-06C9-68E3-145F-42CF2F357D68}"/>
                  </a:ext>
                </a:extLst>
              </p:cNvPr>
              <p:cNvSpPr/>
              <p:nvPr/>
            </p:nvSpPr>
            <p:spPr>
              <a:xfrm>
                <a:off x="-2029540" y="108157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132"/>
                      <a:pt x="94893" y="103275"/>
                      <a:pt x="91845" y="103275"/>
                    </a:cubicBezTo>
                    <a:close/>
                  </a:path>
                </a:pathLst>
              </a:custGeom>
              <a:grpFill/>
              <a:ln w="9525" cap="flat">
                <a:solidFill>
                  <a:schemeClr val="bg1"/>
                </a:solidFill>
                <a:prstDash val="solid"/>
                <a:miter/>
              </a:ln>
            </p:spPr>
            <p:txBody>
              <a:bodyPr rtlCol="0" anchor="ctr"/>
              <a:lstStyle/>
              <a:p>
                <a:endParaRPr lang="fr-FR" dirty="0">
                  <a:latin typeface="Tw Cen MT" panose="020B0602020104020603" pitchFamily="34" charset="0"/>
                </a:endParaRPr>
              </a:p>
            </p:txBody>
          </p:sp>
          <p:sp>
            <p:nvSpPr>
              <p:cNvPr id="17" name="Forme libre : forme 17">
                <a:extLst>
                  <a:ext uri="{FF2B5EF4-FFF2-40B4-BE49-F238E27FC236}">
                    <a16:creationId xmlns:a16="http://schemas.microsoft.com/office/drawing/2014/main" id="{6CB0D39F-7883-FA9F-C94B-1C9AA729BBBE}"/>
                  </a:ext>
                </a:extLst>
              </p:cNvPr>
              <p:cNvSpPr/>
              <p:nvPr/>
            </p:nvSpPr>
            <p:spPr>
              <a:xfrm>
                <a:off x="-2029540" y="11730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dirty="0">
                  <a:latin typeface="Tw Cen MT" panose="020B0602020104020603" pitchFamily="34" charset="0"/>
                </a:endParaRPr>
              </a:p>
            </p:txBody>
          </p:sp>
        </p:grpSp>
      </p:grpSp>
      <p:grpSp>
        <p:nvGrpSpPr>
          <p:cNvPr id="74" name="Groupe 73">
            <a:extLst>
              <a:ext uri="{FF2B5EF4-FFF2-40B4-BE49-F238E27FC236}">
                <a16:creationId xmlns:a16="http://schemas.microsoft.com/office/drawing/2014/main" id="{7A1388A7-56DA-967B-403C-B75855627597}"/>
              </a:ext>
            </a:extLst>
          </p:cNvPr>
          <p:cNvGrpSpPr/>
          <p:nvPr/>
        </p:nvGrpSpPr>
        <p:grpSpPr>
          <a:xfrm>
            <a:off x="3465373" y="3529889"/>
            <a:ext cx="2677929" cy="2523056"/>
            <a:chOff x="865710" y="484887"/>
            <a:chExt cx="2297258" cy="2164401"/>
          </a:xfrm>
        </p:grpSpPr>
        <p:grpSp>
          <p:nvGrpSpPr>
            <p:cNvPr id="75" name="Groupe 74">
              <a:extLst>
                <a:ext uri="{FF2B5EF4-FFF2-40B4-BE49-F238E27FC236}">
                  <a16:creationId xmlns:a16="http://schemas.microsoft.com/office/drawing/2014/main" id="{CA88C998-E225-E749-F12C-4E99BEA95B5A}"/>
                </a:ext>
              </a:extLst>
            </p:cNvPr>
            <p:cNvGrpSpPr/>
            <p:nvPr/>
          </p:nvGrpSpPr>
          <p:grpSpPr>
            <a:xfrm>
              <a:off x="947489" y="484887"/>
              <a:ext cx="1957222" cy="1957222"/>
              <a:chOff x="831211" y="483861"/>
              <a:chExt cx="1957222" cy="1957222"/>
            </a:xfrm>
          </p:grpSpPr>
          <p:grpSp>
            <p:nvGrpSpPr>
              <p:cNvPr id="95" name="Groupe 94">
                <a:extLst>
                  <a:ext uri="{FF2B5EF4-FFF2-40B4-BE49-F238E27FC236}">
                    <a16:creationId xmlns:a16="http://schemas.microsoft.com/office/drawing/2014/main" id="{4A2FFC24-1065-0395-9E7C-024BC3FF0164}"/>
                  </a:ext>
                </a:extLst>
              </p:cNvPr>
              <p:cNvGrpSpPr/>
              <p:nvPr/>
            </p:nvGrpSpPr>
            <p:grpSpPr>
              <a:xfrm>
                <a:off x="831211" y="483861"/>
                <a:ext cx="1957222" cy="1957222"/>
                <a:chOff x="8267089" y="3467386"/>
                <a:chExt cx="975931" cy="975931"/>
              </a:xfrm>
            </p:grpSpPr>
            <p:sp>
              <p:nvSpPr>
                <p:cNvPr id="97" name="Forme libre 225">
                  <a:extLst>
                    <a:ext uri="{FF2B5EF4-FFF2-40B4-BE49-F238E27FC236}">
                      <a16:creationId xmlns:a16="http://schemas.microsoft.com/office/drawing/2014/main" id="{7AD7D51B-68F5-B7AD-D31C-7EB67ECBA390}"/>
                    </a:ext>
                  </a:extLst>
                </p:cNvPr>
                <p:cNvSpPr/>
                <p:nvPr/>
              </p:nvSpPr>
              <p:spPr>
                <a:xfrm>
                  <a:off x="8267089" y="3467386"/>
                  <a:ext cx="975931" cy="975931"/>
                </a:xfrm>
                <a:custGeom>
                  <a:avLst/>
                  <a:gdLst>
                    <a:gd name="connsiteX0" fmla="*/ 975931 w 975931"/>
                    <a:gd name="connsiteY0" fmla="*/ 487966 h 975931"/>
                    <a:gd name="connsiteX1" fmla="*/ 487966 w 975931"/>
                    <a:gd name="connsiteY1" fmla="*/ 975932 h 975931"/>
                    <a:gd name="connsiteX2" fmla="*/ 0 w 975931"/>
                    <a:gd name="connsiteY2" fmla="*/ 487966 h 975931"/>
                    <a:gd name="connsiteX3" fmla="*/ 487966 w 975931"/>
                    <a:gd name="connsiteY3" fmla="*/ 0 h 975931"/>
                    <a:gd name="connsiteX4" fmla="*/ 975931 w 975931"/>
                    <a:gd name="connsiteY4" fmla="*/ 487966 h 975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31" h="975931">
                      <a:moveTo>
                        <a:pt x="975931" y="487966"/>
                      </a:moveTo>
                      <a:cubicBezTo>
                        <a:pt x="975931" y="757462"/>
                        <a:pt x="757462" y="975932"/>
                        <a:pt x="487966" y="975932"/>
                      </a:cubicBezTo>
                      <a:cubicBezTo>
                        <a:pt x="218469" y="975932"/>
                        <a:pt x="0" y="757462"/>
                        <a:pt x="0" y="487966"/>
                      </a:cubicBezTo>
                      <a:cubicBezTo>
                        <a:pt x="0" y="218470"/>
                        <a:pt x="218469" y="0"/>
                        <a:pt x="487966" y="0"/>
                      </a:cubicBezTo>
                      <a:cubicBezTo>
                        <a:pt x="757462" y="0"/>
                        <a:pt x="975931" y="218470"/>
                        <a:pt x="975931" y="487966"/>
                      </a:cubicBezTo>
                      <a:close/>
                    </a:path>
                  </a:pathLst>
                </a:custGeom>
                <a:solidFill>
                  <a:srgbClr val="7DACFA">
                    <a:alpha val="56000"/>
                  </a:srgbClr>
                </a:solidFill>
                <a:ln w="9525" cap="flat">
                  <a:noFill/>
                  <a:prstDash val="solid"/>
                  <a:miter/>
                </a:ln>
              </p:spPr>
              <p:txBody>
                <a:bodyPr rtlCol="0" anchor="ctr"/>
                <a:lstStyle/>
                <a:p>
                  <a:endParaRPr lang="fr-FR" dirty="0">
                    <a:solidFill>
                      <a:schemeClr val="bg1"/>
                    </a:solidFill>
                    <a:latin typeface="Tw Cen MT" panose="020B0602020104020603" pitchFamily="34" charset="0"/>
                  </a:endParaRPr>
                </a:p>
              </p:txBody>
            </p:sp>
            <p:sp>
              <p:nvSpPr>
                <p:cNvPr id="98" name="Forme libre 226">
                  <a:extLst>
                    <a:ext uri="{FF2B5EF4-FFF2-40B4-BE49-F238E27FC236}">
                      <a16:creationId xmlns:a16="http://schemas.microsoft.com/office/drawing/2014/main" id="{F51AB271-1367-8676-2C49-A6F36062FC81}"/>
                    </a:ext>
                  </a:extLst>
                </p:cNvPr>
                <p:cNvSpPr/>
                <p:nvPr/>
              </p:nvSpPr>
              <p:spPr>
                <a:xfrm>
                  <a:off x="8297007" y="3501508"/>
                  <a:ext cx="907059" cy="922968"/>
                </a:xfrm>
                <a:prstGeom prst="arc">
                  <a:avLst>
                    <a:gd name="adj1" fmla="val 14726605"/>
                    <a:gd name="adj2" fmla="val 19882241"/>
                  </a:avLst>
                </a:prstGeom>
                <a:noFill/>
                <a:ln w="25400" cap="rnd">
                  <a:gradFill>
                    <a:gsLst>
                      <a:gs pos="59489">
                        <a:srgbClr val="41DFF0"/>
                      </a:gs>
                      <a:gs pos="31800">
                        <a:srgbClr val="D778F8"/>
                      </a:gs>
                      <a:gs pos="0">
                        <a:srgbClr val="FD87C1"/>
                      </a:gs>
                      <a:gs pos="100000">
                        <a:srgbClr val="D4E1BD"/>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99" name="Forme libre 226">
                  <a:extLst>
                    <a:ext uri="{FF2B5EF4-FFF2-40B4-BE49-F238E27FC236}">
                      <a16:creationId xmlns:a16="http://schemas.microsoft.com/office/drawing/2014/main" id="{E30990EB-30E0-0A84-8040-B69A3222B214}"/>
                    </a:ext>
                  </a:extLst>
                </p:cNvPr>
                <p:cNvSpPr/>
                <p:nvPr/>
              </p:nvSpPr>
              <p:spPr>
                <a:xfrm>
                  <a:off x="8311964" y="3507937"/>
                  <a:ext cx="876037" cy="891402"/>
                </a:xfrm>
                <a:prstGeom prst="arc">
                  <a:avLst>
                    <a:gd name="adj1" fmla="val 4160435"/>
                    <a:gd name="adj2" fmla="val 9157468"/>
                  </a:avLst>
                </a:prstGeom>
                <a:noFill/>
                <a:ln w="25400" cap="rnd">
                  <a:gradFill>
                    <a:gsLst>
                      <a:gs pos="59489">
                        <a:srgbClr val="41DFF0"/>
                      </a:gs>
                      <a:gs pos="31800">
                        <a:srgbClr val="D778F8"/>
                      </a:gs>
                      <a:gs pos="0">
                        <a:srgbClr val="FD87C1"/>
                      </a:gs>
                      <a:gs pos="100000">
                        <a:srgbClr val="D4E1BD"/>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grpSp>
          <p:sp>
            <p:nvSpPr>
              <p:cNvPr id="96" name="Rectangle 95">
                <a:extLst>
                  <a:ext uri="{FF2B5EF4-FFF2-40B4-BE49-F238E27FC236}">
                    <a16:creationId xmlns:a16="http://schemas.microsoft.com/office/drawing/2014/main" id="{450AD291-4C10-2B73-913C-D4CF9B3DF4B1}"/>
                  </a:ext>
                </a:extLst>
              </p:cNvPr>
              <p:cNvSpPr/>
              <p:nvPr/>
            </p:nvSpPr>
            <p:spPr>
              <a:xfrm>
                <a:off x="1089468" y="972712"/>
                <a:ext cx="1422059" cy="1060430"/>
              </a:xfrm>
              <a:prstGeom prst="rect">
                <a:avLst/>
              </a:prstGeom>
              <a:noFill/>
            </p:spPr>
            <p:txBody>
              <a:bodyPr wrap="square" lIns="91440" tIns="45720" rIns="91440" bIns="45720" anchor="ctr">
                <a:noAutofit/>
              </a:bodyPr>
              <a:lstStyle/>
              <a:p>
                <a:pPr algn="ctr"/>
                <a:r>
                  <a:rPr lang="fr-FR" b="1" dirty="0">
                    <a:solidFill>
                      <a:schemeClr val="bg1"/>
                    </a:solidFill>
                    <a:latin typeface="Tw Cen MT" panose="020B0602020104020603" pitchFamily="34" charset="77"/>
                  </a:rPr>
                  <a:t>Quelle ambition pourrais-je lui transmettre en une phrase ?</a:t>
                </a:r>
              </a:p>
            </p:txBody>
          </p:sp>
        </p:grpSp>
        <p:grpSp>
          <p:nvGrpSpPr>
            <p:cNvPr id="76" name="Graphique 17">
              <a:extLst>
                <a:ext uri="{FF2B5EF4-FFF2-40B4-BE49-F238E27FC236}">
                  <a16:creationId xmlns:a16="http://schemas.microsoft.com/office/drawing/2014/main" id="{4FA5F8B1-06F4-8901-DB11-4A85C658F67A}"/>
                </a:ext>
              </a:extLst>
            </p:cNvPr>
            <p:cNvGrpSpPr/>
            <p:nvPr/>
          </p:nvGrpSpPr>
          <p:grpSpPr>
            <a:xfrm>
              <a:off x="2371405" y="1972585"/>
              <a:ext cx="676328" cy="676703"/>
              <a:chOff x="-6073259" y="4418396"/>
              <a:chExt cx="521017" cy="521306"/>
            </a:xfrm>
            <a:noFill/>
            <a:effectLst>
              <a:outerShdw blurRad="12700" sx="101000" sy="101000" algn="ctr" rotWithShape="0">
                <a:prstClr val="black">
                  <a:alpha val="40000"/>
                </a:prstClr>
              </a:outerShdw>
            </a:effectLst>
          </p:grpSpPr>
          <p:sp>
            <p:nvSpPr>
              <p:cNvPr id="82" name="Forme libre : forme 20">
                <a:extLst>
                  <a:ext uri="{FF2B5EF4-FFF2-40B4-BE49-F238E27FC236}">
                    <a16:creationId xmlns:a16="http://schemas.microsoft.com/office/drawing/2014/main" id="{2630E16F-390F-6379-452A-15F21F292C53}"/>
                  </a:ext>
                </a:extLst>
              </p:cNvPr>
              <p:cNvSpPr/>
              <p:nvPr/>
            </p:nvSpPr>
            <p:spPr>
              <a:xfrm>
                <a:off x="-6073259" y="4418396"/>
                <a:ext cx="521017" cy="521017"/>
              </a:xfrm>
              <a:custGeom>
                <a:avLst/>
                <a:gdLst>
                  <a:gd name="connsiteX0" fmla="*/ 260509 w 521017"/>
                  <a:gd name="connsiteY0" fmla="*/ 0 h 521017"/>
                  <a:gd name="connsiteX1" fmla="*/ 0 w 521017"/>
                  <a:gd name="connsiteY1" fmla="*/ 260509 h 521017"/>
                  <a:gd name="connsiteX2" fmla="*/ 260509 w 521017"/>
                  <a:gd name="connsiteY2" fmla="*/ 521018 h 521017"/>
                  <a:gd name="connsiteX3" fmla="*/ 521017 w 521017"/>
                  <a:gd name="connsiteY3" fmla="*/ 260509 h 521017"/>
                  <a:gd name="connsiteX4" fmla="*/ 260509 w 521017"/>
                  <a:gd name="connsiteY4" fmla="*/ 0 h 521017"/>
                  <a:gd name="connsiteX5" fmla="*/ 260509 w 521017"/>
                  <a:gd name="connsiteY5" fmla="*/ 375856 h 521017"/>
                  <a:gd name="connsiteX6" fmla="*/ 145161 w 521017"/>
                  <a:gd name="connsiteY6" fmla="*/ 260509 h 521017"/>
                  <a:gd name="connsiteX7" fmla="*/ 260509 w 521017"/>
                  <a:gd name="connsiteY7" fmla="*/ 145161 h 521017"/>
                  <a:gd name="connsiteX8" fmla="*/ 375856 w 521017"/>
                  <a:gd name="connsiteY8" fmla="*/ 260509 h 521017"/>
                  <a:gd name="connsiteX9" fmla="*/ 260509 w 521017"/>
                  <a:gd name="connsiteY9" fmla="*/ 375856 h 521017"/>
                  <a:gd name="connsiteX10" fmla="*/ 441008 w 521017"/>
                  <a:gd name="connsiteY10" fmla="*/ 260509 h 521017"/>
                  <a:gd name="connsiteX11" fmla="*/ 260509 w 521017"/>
                  <a:gd name="connsiteY11" fmla="*/ 80010 h 521017"/>
                  <a:gd name="connsiteX12" fmla="*/ 80010 w 521017"/>
                  <a:gd name="connsiteY12" fmla="*/ 260509 h 521017"/>
                  <a:gd name="connsiteX13" fmla="*/ 60103 w 521017"/>
                  <a:gd name="connsiteY13" fmla="*/ 260509 h 521017"/>
                  <a:gd name="connsiteX14" fmla="*/ 260509 w 521017"/>
                  <a:gd name="connsiteY14" fmla="*/ 60103 h 521017"/>
                  <a:gd name="connsiteX15" fmla="*/ 460915 w 521017"/>
                  <a:gd name="connsiteY15" fmla="*/ 260509 h 521017"/>
                  <a:gd name="connsiteX16" fmla="*/ 441008 w 521017"/>
                  <a:gd name="connsiteY16" fmla="*/ 260509 h 52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017" h="521017">
                    <a:moveTo>
                      <a:pt x="260509" y="0"/>
                    </a:moveTo>
                    <a:cubicBezTo>
                      <a:pt x="116681" y="0"/>
                      <a:pt x="0" y="116586"/>
                      <a:pt x="0" y="260509"/>
                    </a:cubicBezTo>
                    <a:cubicBezTo>
                      <a:pt x="0" y="404431"/>
                      <a:pt x="116586" y="521018"/>
                      <a:pt x="260509" y="521018"/>
                    </a:cubicBezTo>
                    <a:cubicBezTo>
                      <a:pt x="404431" y="521018"/>
                      <a:pt x="521017" y="404431"/>
                      <a:pt x="521017" y="260509"/>
                    </a:cubicBezTo>
                    <a:cubicBezTo>
                      <a:pt x="521017" y="116586"/>
                      <a:pt x="404431" y="0"/>
                      <a:pt x="260509" y="0"/>
                    </a:cubicBezTo>
                    <a:close/>
                    <a:moveTo>
                      <a:pt x="260509" y="375856"/>
                    </a:moveTo>
                    <a:cubicBezTo>
                      <a:pt x="196786" y="375856"/>
                      <a:pt x="145161" y="324231"/>
                      <a:pt x="145161" y="260509"/>
                    </a:cubicBezTo>
                    <a:cubicBezTo>
                      <a:pt x="145161" y="196787"/>
                      <a:pt x="196786" y="145161"/>
                      <a:pt x="260509" y="145161"/>
                    </a:cubicBezTo>
                    <a:cubicBezTo>
                      <a:pt x="324231" y="145161"/>
                      <a:pt x="375856" y="196787"/>
                      <a:pt x="375856" y="260509"/>
                    </a:cubicBezTo>
                    <a:cubicBezTo>
                      <a:pt x="375856" y="324231"/>
                      <a:pt x="324231" y="375856"/>
                      <a:pt x="260509" y="375856"/>
                    </a:cubicBezTo>
                    <a:close/>
                    <a:moveTo>
                      <a:pt x="441008" y="260509"/>
                    </a:moveTo>
                    <a:cubicBezTo>
                      <a:pt x="441008" y="160972"/>
                      <a:pt x="360045" y="80010"/>
                      <a:pt x="260509" y="80010"/>
                    </a:cubicBezTo>
                    <a:cubicBezTo>
                      <a:pt x="160973" y="80010"/>
                      <a:pt x="80010" y="160972"/>
                      <a:pt x="80010" y="260509"/>
                    </a:cubicBezTo>
                    <a:lnTo>
                      <a:pt x="60103" y="260509"/>
                    </a:lnTo>
                    <a:cubicBezTo>
                      <a:pt x="60103" y="150019"/>
                      <a:pt x="150019" y="60103"/>
                      <a:pt x="260509" y="60103"/>
                    </a:cubicBezTo>
                    <a:cubicBezTo>
                      <a:pt x="370999" y="60103"/>
                      <a:pt x="460915" y="150019"/>
                      <a:pt x="460915" y="260509"/>
                    </a:cubicBezTo>
                    <a:lnTo>
                      <a:pt x="441008" y="260509"/>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grpSp>
            <p:nvGrpSpPr>
              <p:cNvPr id="83" name="Graphique 17">
                <a:extLst>
                  <a:ext uri="{FF2B5EF4-FFF2-40B4-BE49-F238E27FC236}">
                    <a16:creationId xmlns:a16="http://schemas.microsoft.com/office/drawing/2014/main" id="{BEA43441-B6CC-D6F9-7B04-63BE0FCF7F47}"/>
                  </a:ext>
                </a:extLst>
              </p:cNvPr>
              <p:cNvGrpSpPr/>
              <p:nvPr/>
            </p:nvGrpSpPr>
            <p:grpSpPr>
              <a:xfrm>
                <a:off x="-6071354" y="4679475"/>
                <a:ext cx="518734" cy="260227"/>
                <a:chOff x="-6071354" y="4679475"/>
                <a:chExt cx="518734" cy="260227"/>
              </a:xfrm>
              <a:grpFill/>
            </p:grpSpPr>
            <p:sp>
              <p:nvSpPr>
                <p:cNvPr id="84" name="Forme libre : forme 22">
                  <a:extLst>
                    <a:ext uri="{FF2B5EF4-FFF2-40B4-BE49-F238E27FC236}">
                      <a16:creationId xmlns:a16="http://schemas.microsoft.com/office/drawing/2014/main" id="{4D83C008-8FBA-57EC-B420-217E5BB26DA6}"/>
                    </a:ext>
                  </a:extLst>
                </p:cNvPr>
                <p:cNvSpPr/>
                <p:nvPr/>
              </p:nvSpPr>
              <p:spPr>
                <a:xfrm>
                  <a:off x="-6071354" y="4679477"/>
                  <a:ext cx="45148" cy="43338"/>
                </a:xfrm>
                <a:custGeom>
                  <a:avLst/>
                  <a:gdLst>
                    <a:gd name="connsiteX0" fmla="*/ 31052 w 45148"/>
                    <a:gd name="connsiteY0" fmla="*/ 0 h 43338"/>
                    <a:gd name="connsiteX1" fmla="*/ 0 w 45148"/>
                    <a:gd name="connsiteY1" fmla="*/ 31052 h 43338"/>
                    <a:gd name="connsiteX2" fmla="*/ 1810 w 45148"/>
                    <a:gd name="connsiteY2" fmla="*/ 43339 h 43338"/>
                    <a:gd name="connsiteX3" fmla="*/ 45148 w 45148"/>
                    <a:gd name="connsiteY3" fmla="*/ 0 h 43338"/>
                    <a:gd name="connsiteX4" fmla="*/ 31052 w 45148"/>
                    <a:gd name="connsiteY4" fmla="*/ 0 h 43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8" h="43338">
                      <a:moveTo>
                        <a:pt x="31052" y="0"/>
                      </a:moveTo>
                      <a:lnTo>
                        <a:pt x="0" y="31052"/>
                      </a:lnTo>
                      <a:cubicBezTo>
                        <a:pt x="476" y="35147"/>
                        <a:pt x="1048" y="39243"/>
                        <a:pt x="1810" y="43339"/>
                      </a:cubicBezTo>
                      <a:lnTo>
                        <a:pt x="45148" y="0"/>
                      </a:lnTo>
                      <a:lnTo>
                        <a:pt x="31052" y="0"/>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85" name="Forme libre : forme 23">
                  <a:extLst>
                    <a:ext uri="{FF2B5EF4-FFF2-40B4-BE49-F238E27FC236}">
                      <a16:creationId xmlns:a16="http://schemas.microsoft.com/office/drawing/2014/main" id="{0B6CB6FE-BD2E-144A-75EF-2F80EC88A57A}"/>
                    </a:ext>
                  </a:extLst>
                </p:cNvPr>
                <p:cNvSpPr/>
                <p:nvPr/>
              </p:nvSpPr>
              <p:spPr>
                <a:xfrm>
                  <a:off x="-6061448" y="4679477"/>
                  <a:ext cx="91535" cy="87915"/>
                </a:xfrm>
                <a:custGeom>
                  <a:avLst/>
                  <a:gdLst>
                    <a:gd name="connsiteX0" fmla="*/ 77438 w 91535"/>
                    <a:gd name="connsiteY0" fmla="*/ 0 h 87915"/>
                    <a:gd name="connsiteX1" fmla="*/ 0 w 91535"/>
                    <a:gd name="connsiteY1" fmla="*/ 77438 h 87915"/>
                    <a:gd name="connsiteX2" fmla="*/ 3619 w 91535"/>
                    <a:gd name="connsiteY2" fmla="*/ 87916 h 87915"/>
                    <a:gd name="connsiteX3" fmla="*/ 91535 w 91535"/>
                    <a:gd name="connsiteY3" fmla="*/ 0 h 87915"/>
                    <a:gd name="connsiteX4" fmla="*/ 77438 w 91535"/>
                    <a:gd name="connsiteY4" fmla="*/ 0 h 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 h="87915">
                      <a:moveTo>
                        <a:pt x="77438" y="0"/>
                      </a:moveTo>
                      <a:lnTo>
                        <a:pt x="0" y="77438"/>
                      </a:lnTo>
                      <a:cubicBezTo>
                        <a:pt x="1143" y="80963"/>
                        <a:pt x="2286" y="84487"/>
                        <a:pt x="3619" y="87916"/>
                      </a:cubicBezTo>
                      <a:lnTo>
                        <a:pt x="91535" y="0"/>
                      </a:lnTo>
                      <a:lnTo>
                        <a:pt x="77438" y="0"/>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86" name="Forme libre : forme 24">
                  <a:extLst>
                    <a:ext uri="{FF2B5EF4-FFF2-40B4-BE49-F238E27FC236}">
                      <a16:creationId xmlns:a16="http://schemas.microsoft.com/office/drawing/2014/main" id="{0AAB93C8-EC98-BEAB-57D6-A3376A940B6F}"/>
                    </a:ext>
                  </a:extLst>
                </p:cNvPr>
                <p:cNvSpPr/>
                <p:nvPr/>
              </p:nvSpPr>
              <p:spPr>
                <a:xfrm>
                  <a:off x="-6044970" y="4679858"/>
                  <a:ext cx="117729" cy="126110"/>
                </a:xfrm>
                <a:custGeom>
                  <a:avLst/>
                  <a:gdLst>
                    <a:gd name="connsiteX0" fmla="*/ 116872 w 117729"/>
                    <a:gd name="connsiteY0" fmla="*/ 95 h 126110"/>
                    <a:gd name="connsiteX1" fmla="*/ 0 w 117729"/>
                    <a:gd name="connsiteY1" fmla="*/ 116967 h 126110"/>
                    <a:gd name="connsiteX2" fmla="*/ 4858 w 117729"/>
                    <a:gd name="connsiteY2" fmla="*/ 126111 h 126110"/>
                    <a:gd name="connsiteX3" fmla="*/ 117729 w 117729"/>
                    <a:gd name="connsiteY3" fmla="*/ 13240 h 126110"/>
                    <a:gd name="connsiteX4" fmla="*/ 116872 w 117729"/>
                    <a:gd name="connsiteY4" fmla="*/ 0 h 126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29" h="126110">
                      <a:moveTo>
                        <a:pt x="116872" y="95"/>
                      </a:moveTo>
                      <a:lnTo>
                        <a:pt x="0" y="116967"/>
                      </a:lnTo>
                      <a:cubicBezTo>
                        <a:pt x="1619" y="120015"/>
                        <a:pt x="3238" y="123158"/>
                        <a:pt x="4858" y="126111"/>
                      </a:cubicBezTo>
                      <a:lnTo>
                        <a:pt x="117729" y="13240"/>
                      </a:lnTo>
                      <a:cubicBezTo>
                        <a:pt x="117253" y="8858"/>
                        <a:pt x="116872" y="4477"/>
                        <a:pt x="116872"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87" name="Forme libre : forme 25">
                  <a:extLst>
                    <a:ext uri="{FF2B5EF4-FFF2-40B4-BE49-F238E27FC236}">
                      <a16:creationId xmlns:a16="http://schemas.microsoft.com/office/drawing/2014/main" id="{6EEF6E04-34F0-9C0B-1598-13A552B29BB8}"/>
                    </a:ext>
                  </a:extLst>
                </p:cNvPr>
                <p:cNvSpPr/>
                <p:nvPr/>
              </p:nvSpPr>
              <p:spPr>
                <a:xfrm>
                  <a:off x="-6027539" y="4719196"/>
                  <a:ext cx="111061" cy="115062"/>
                </a:xfrm>
                <a:custGeom>
                  <a:avLst/>
                  <a:gdLst>
                    <a:gd name="connsiteX0" fmla="*/ 106775 w 111061"/>
                    <a:gd name="connsiteY0" fmla="*/ 95 h 115062"/>
                    <a:gd name="connsiteX1" fmla="*/ 0 w 111061"/>
                    <a:gd name="connsiteY1" fmla="*/ 106871 h 115062"/>
                    <a:gd name="connsiteX2" fmla="*/ 5906 w 111061"/>
                    <a:gd name="connsiteY2" fmla="*/ 115062 h 115062"/>
                    <a:gd name="connsiteX3" fmla="*/ 111062 w 111061"/>
                    <a:gd name="connsiteY3" fmla="*/ 9906 h 115062"/>
                    <a:gd name="connsiteX4" fmla="*/ 106871 w 111061"/>
                    <a:gd name="connsiteY4" fmla="*/ 0 h 11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1" h="115062">
                      <a:moveTo>
                        <a:pt x="106775" y="95"/>
                      </a:moveTo>
                      <a:lnTo>
                        <a:pt x="0" y="106871"/>
                      </a:lnTo>
                      <a:cubicBezTo>
                        <a:pt x="1905" y="109633"/>
                        <a:pt x="3810" y="112395"/>
                        <a:pt x="5906" y="115062"/>
                      </a:cubicBezTo>
                      <a:lnTo>
                        <a:pt x="111062" y="9906"/>
                      </a:lnTo>
                      <a:cubicBezTo>
                        <a:pt x="109538" y="6668"/>
                        <a:pt x="108109" y="3429"/>
                        <a:pt x="106871"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88" name="Forme libre : forme 26">
                  <a:extLst>
                    <a:ext uri="{FF2B5EF4-FFF2-40B4-BE49-F238E27FC236}">
                      <a16:creationId xmlns:a16="http://schemas.microsoft.com/office/drawing/2014/main" id="{85D98E21-A988-B2F5-EFD2-213916FD1851}"/>
                    </a:ext>
                  </a:extLst>
                </p:cNvPr>
                <p:cNvSpPr/>
                <p:nvPr/>
              </p:nvSpPr>
              <p:spPr>
                <a:xfrm>
                  <a:off x="-6002393" y="4754629"/>
                  <a:ext cx="109442" cy="109728"/>
                </a:xfrm>
                <a:custGeom>
                  <a:avLst/>
                  <a:gdLst>
                    <a:gd name="connsiteX0" fmla="*/ 102584 w 109442"/>
                    <a:gd name="connsiteY0" fmla="*/ 0 h 109728"/>
                    <a:gd name="connsiteX1" fmla="*/ 0 w 109442"/>
                    <a:gd name="connsiteY1" fmla="*/ 102584 h 109728"/>
                    <a:gd name="connsiteX2" fmla="*/ 6953 w 109442"/>
                    <a:gd name="connsiteY2" fmla="*/ 109728 h 109728"/>
                    <a:gd name="connsiteX3" fmla="*/ 109442 w 109442"/>
                    <a:gd name="connsiteY3" fmla="*/ 7239 h 109728"/>
                    <a:gd name="connsiteX4" fmla="*/ 102680 w 109442"/>
                    <a:gd name="connsiteY4" fmla="*/ 0 h 1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 h="109728">
                      <a:moveTo>
                        <a:pt x="102584" y="0"/>
                      </a:moveTo>
                      <a:lnTo>
                        <a:pt x="0" y="102584"/>
                      </a:lnTo>
                      <a:cubicBezTo>
                        <a:pt x="2286" y="104966"/>
                        <a:pt x="4572" y="107442"/>
                        <a:pt x="6953" y="109728"/>
                      </a:cubicBezTo>
                      <a:lnTo>
                        <a:pt x="109442" y="7239"/>
                      </a:lnTo>
                      <a:cubicBezTo>
                        <a:pt x="107061" y="4953"/>
                        <a:pt x="104775" y="2477"/>
                        <a:pt x="102680"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89" name="Forme libre : forme 56">
                  <a:extLst>
                    <a:ext uri="{FF2B5EF4-FFF2-40B4-BE49-F238E27FC236}">
                      <a16:creationId xmlns:a16="http://schemas.microsoft.com/office/drawing/2014/main" id="{8957FF51-3079-5607-208F-3ECB5075B45F}"/>
                    </a:ext>
                  </a:extLst>
                </p:cNvPr>
                <p:cNvSpPr/>
                <p:nvPr/>
              </p:nvSpPr>
              <p:spPr>
                <a:xfrm>
                  <a:off x="-5972961" y="4780061"/>
                  <a:ext cx="113537" cy="110204"/>
                </a:xfrm>
                <a:custGeom>
                  <a:avLst/>
                  <a:gdLst>
                    <a:gd name="connsiteX0" fmla="*/ 104108 w 113537"/>
                    <a:gd name="connsiteY0" fmla="*/ 0 h 110204"/>
                    <a:gd name="connsiteX1" fmla="*/ 0 w 113537"/>
                    <a:gd name="connsiteY1" fmla="*/ 104108 h 110204"/>
                    <a:gd name="connsiteX2" fmla="*/ 8001 w 113537"/>
                    <a:gd name="connsiteY2" fmla="*/ 110204 h 110204"/>
                    <a:gd name="connsiteX3" fmla="*/ 113538 w 113537"/>
                    <a:gd name="connsiteY3" fmla="*/ 4667 h 110204"/>
                    <a:gd name="connsiteX4" fmla="*/ 104204 w 113537"/>
                    <a:gd name="connsiteY4" fmla="*/ 0 h 11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7" h="110204">
                      <a:moveTo>
                        <a:pt x="104108" y="0"/>
                      </a:moveTo>
                      <a:lnTo>
                        <a:pt x="0" y="104108"/>
                      </a:lnTo>
                      <a:cubicBezTo>
                        <a:pt x="2667" y="106204"/>
                        <a:pt x="5334" y="108204"/>
                        <a:pt x="8001" y="110204"/>
                      </a:cubicBezTo>
                      <a:lnTo>
                        <a:pt x="113538" y="4667"/>
                      </a:lnTo>
                      <a:cubicBezTo>
                        <a:pt x="110300" y="3238"/>
                        <a:pt x="107252" y="1714"/>
                        <a:pt x="104204"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90" name="Forme libre : forme 57">
                  <a:extLst>
                    <a:ext uri="{FF2B5EF4-FFF2-40B4-BE49-F238E27FC236}">
                      <a16:creationId xmlns:a16="http://schemas.microsoft.com/office/drawing/2014/main" id="{982FB041-0C11-7CF4-D079-3A22EDD30B53}"/>
                    </a:ext>
                  </a:extLst>
                </p:cNvPr>
                <p:cNvSpPr/>
                <p:nvPr/>
              </p:nvSpPr>
              <p:spPr>
                <a:xfrm>
                  <a:off x="-5939052" y="4793872"/>
                  <a:ext cx="126111" cy="117824"/>
                </a:xfrm>
                <a:custGeom>
                  <a:avLst/>
                  <a:gdLst>
                    <a:gd name="connsiteX0" fmla="*/ 112871 w 126111"/>
                    <a:gd name="connsiteY0" fmla="*/ 95 h 117824"/>
                    <a:gd name="connsiteX1" fmla="*/ 0 w 126111"/>
                    <a:gd name="connsiteY1" fmla="*/ 112966 h 117824"/>
                    <a:gd name="connsiteX2" fmla="*/ 9144 w 126111"/>
                    <a:gd name="connsiteY2" fmla="*/ 117824 h 117824"/>
                    <a:gd name="connsiteX3" fmla="*/ 126111 w 126111"/>
                    <a:gd name="connsiteY3" fmla="*/ 857 h 117824"/>
                    <a:gd name="connsiteX4" fmla="*/ 112871 w 126111"/>
                    <a:gd name="connsiteY4" fmla="*/ 0 h 11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11" h="117824">
                      <a:moveTo>
                        <a:pt x="112871" y="95"/>
                      </a:moveTo>
                      <a:lnTo>
                        <a:pt x="0" y="112966"/>
                      </a:lnTo>
                      <a:cubicBezTo>
                        <a:pt x="3048" y="114681"/>
                        <a:pt x="6096" y="116300"/>
                        <a:pt x="9144" y="117824"/>
                      </a:cubicBezTo>
                      <a:lnTo>
                        <a:pt x="126111" y="857"/>
                      </a:lnTo>
                      <a:cubicBezTo>
                        <a:pt x="121634" y="857"/>
                        <a:pt x="117253" y="476"/>
                        <a:pt x="112871"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91" name="Forme libre : forme 58">
                  <a:extLst>
                    <a:ext uri="{FF2B5EF4-FFF2-40B4-BE49-F238E27FC236}">
                      <a16:creationId xmlns:a16="http://schemas.microsoft.com/office/drawing/2014/main" id="{5643B028-3904-B8D4-8FF5-ECBA226BFA88}"/>
                    </a:ext>
                  </a:extLst>
                </p:cNvPr>
                <p:cNvSpPr/>
                <p:nvPr/>
              </p:nvSpPr>
              <p:spPr>
                <a:xfrm>
                  <a:off x="-5900571" y="4679477"/>
                  <a:ext cx="259175" cy="248792"/>
                </a:xfrm>
                <a:custGeom>
                  <a:avLst/>
                  <a:gdLst>
                    <a:gd name="connsiteX0" fmla="*/ 245173 w 259175"/>
                    <a:gd name="connsiteY0" fmla="*/ 0 h 248792"/>
                    <a:gd name="connsiteX1" fmla="*/ 187166 w 259175"/>
                    <a:gd name="connsiteY1" fmla="*/ 58007 h 248792"/>
                    <a:gd name="connsiteX2" fmla="*/ 145732 w 259175"/>
                    <a:gd name="connsiteY2" fmla="*/ 99441 h 248792"/>
                    <a:gd name="connsiteX3" fmla="*/ 0 w 259175"/>
                    <a:gd name="connsiteY3" fmla="*/ 245173 h 248792"/>
                    <a:gd name="connsiteX4" fmla="*/ 10477 w 259175"/>
                    <a:gd name="connsiteY4" fmla="*/ 248793 h 248792"/>
                    <a:gd name="connsiteX5" fmla="*/ 259175 w 259175"/>
                    <a:gd name="connsiteY5" fmla="*/ 95 h 248792"/>
                    <a:gd name="connsiteX6" fmla="*/ 245078 w 259175"/>
                    <a:gd name="connsiteY6" fmla="*/ 95 h 24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75" h="248792">
                      <a:moveTo>
                        <a:pt x="245173" y="0"/>
                      </a:moveTo>
                      <a:lnTo>
                        <a:pt x="187166" y="58007"/>
                      </a:lnTo>
                      <a:cubicBezTo>
                        <a:pt x="177070" y="75057"/>
                        <a:pt x="162782" y="89345"/>
                        <a:pt x="145732" y="99441"/>
                      </a:cubicBezTo>
                      <a:lnTo>
                        <a:pt x="0" y="245173"/>
                      </a:lnTo>
                      <a:cubicBezTo>
                        <a:pt x="3429" y="246412"/>
                        <a:pt x="6953" y="247650"/>
                        <a:pt x="10477" y="248793"/>
                      </a:cubicBezTo>
                      <a:lnTo>
                        <a:pt x="259175" y="95"/>
                      </a:lnTo>
                      <a:lnTo>
                        <a:pt x="245078" y="95"/>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92" name="Forme libre : forme 59">
                  <a:extLst>
                    <a:ext uri="{FF2B5EF4-FFF2-40B4-BE49-F238E27FC236}">
                      <a16:creationId xmlns:a16="http://schemas.microsoft.com/office/drawing/2014/main" id="{CF359D5E-B01D-9150-767E-F46B36779769}"/>
                    </a:ext>
                  </a:extLst>
                </p:cNvPr>
                <p:cNvSpPr/>
                <p:nvPr/>
              </p:nvSpPr>
              <p:spPr>
                <a:xfrm>
                  <a:off x="-5853327" y="4679475"/>
                  <a:ext cx="271271" cy="258889"/>
                </a:xfrm>
                <a:custGeom>
                  <a:avLst/>
                  <a:gdLst>
                    <a:gd name="connsiteX0" fmla="*/ 257270 w 271271"/>
                    <a:gd name="connsiteY0" fmla="*/ 0 h 258889"/>
                    <a:gd name="connsiteX1" fmla="*/ 0 w 271271"/>
                    <a:gd name="connsiteY1" fmla="*/ 257270 h 258889"/>
                    <a:gd name="connsiteX2" fmla="*/ 12383 w 271271"/>
                    <a:gd name="connsiteY2" fmla="*/ 258889 h 258889"/>
                    <a:gd name="connsiteX3" fmla="*/ 271272 w 271271"/>
                    <a:gd name="connsiteY3" fmla="*/ 0 h 258889"/>
                    <a:gd name="connsiteX4" fmla="*/ 257175 w 271271"/>
                    <a:gd name="connsiteY4" fmla="*/ 0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1" h="258889">
                      <a:moveTo>
                        <a:pt x="257270" y="0"/>
                      </a:moveTo>
                      <a:lnTo>
                        <a:pt x="0" y="257270"/>
                      </a:lnTo>
                      <a:cubicBezTo>
                        <a:pt x="4096" y="257937"/>
                        <a:pt x="8287" y="258508"/>
                        <a:pt x="12383" y="258889"/>
                      </a:cubicBezTo>
                      <a:lnTo>
                        <a:pt x="271272" y="0"/>
                      </a:lnTo>
                      <a:lnTo>
                        <a:pt x="257175" y="0"/>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93" name="Forme libre : forme 60">
                  <a:extLst>
                    <a:ext uri="{FF2B5EF4-FFF2-40B4-BE49-F238E27FC236}">
                      <a16:creationId xmlns:a16="http://schemas.microsoft.com/office/drawing/2014/main" id="{CDE9E837-ACF5-FC7C-F556-18A338A6F12E}"/>
                    </a:ext>
                  </a:extLst>
                </p:cNvPr>
                <p:cNvSpPr/>
                <p:nvPr/>
              </p:nvSpPr>
              <p:spPr>
                <a:xfrm>
                  <a:off x="-5801603" y="4690719"/>
                  <a:ext cx="248983" cy="248983"/>
                </a:xfrm>
                <a:custGeom>
                  <a:avLst/>
                  <a:gdLst>
                    <a:gd name="connsiteX0" fmla="*/ 248984 w 248983"/>
                    <a:gd name="connsiteY0" fmla="*/ 0 h 248983"/>
                    <a:gd name="connsiteX1" fmla="*/ 0 w 248983"/>
                    <a:gd name="connsiteY1" fmla="*/ 248984 h 248983"/>
                    <a:gd name="connsiteX2" fmla="*/ 15145 w 248983"/>
                    <a:gd name="connsiteY2" fmla="*/ 247936 h 248983"/>
                    <a:gd name="connsiteX3" fmla="*/ 247936 w 248983"/>
                    <a:gd name="connsiteY3" fmla="*/ 15145 h 248983"/>
                    <a:gd name="connsiteX4" fmla="*/ 248984 w 248983"/>
                    <a:gd name="connsiteY4" fmla="*/ 0 h 248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3" h="248983">
                      <a:moveTo>
                        <a:pt x="248984" y="0"/>
                      </a:moveTo>
                      <a:lnTo>
                        <a:pt x="0" y="248984"/>
                      </a:lnTo>
                      <a:cubicBezTo>
                        <a:pt x="5048" y="248793"/>
                        <a:pt x="10097" y="248412"/>
                        <a:pt x="15145" y="247936"/>
                      </a:cubicBezTo>
                      <a:lnTo>
                        <a:pt x="247936" y="15145"/>
                      </a:lnTo>
                      <a:cubicBezTo>
                        <a:pt x="248412" y="10096"/>
                        <a:pt x="248793" y="5048"/>
                        <a:pt x="248984"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94" name="Forme libre : forme 61">
                  <a:extLst>
                    <a:ext uri="{FF2B5EF4-FFF2-40B4-BE49-F238E27FC236}">
                      <a16:creationId xmlns:a16="http://schemas.microsoft.com/office/drawing/2014/main" id="{D1178F23-C8D7-F301-4F52-A77D9DEE86E5}"/>
                    </a:ext>
                  </a:extLst>
                </p:cNvPr>
                <p:cNvSpPr/>
                <p:nvPr/>
              </p:nvSpPr>
              <p:spPr>
                <a:xfrm>
                  <a:off x="-5732740" y="4759582"/>
                  <a:ext cx="167639" cy="167640"/>
                </a:xfrm>
                <a:custGeom>
                  <a:avLst/>
                  <a:gdLst>
                    <a:gd name="connsiteX0" fmla="*/ 167640 w 167639"/>
                    <a:gd name="connsiteY0" fmla="*/ 0 h 167640"/>
                    <a:gd name="connsiteX1" fmla="*/ 0 w 167639"/>
                    <a:gd name="connsiteY1" fmla="*/ 167640 h 167640"/>
                    <a:gd name="connsiteX2" fmla="*/ 22670 w 167639"/>
                    <a:gd name="connsiteY2" fmla="*/ 159067 h 167640"/>
                    <a:gd name="connsiteX3" fmla="*/ 158972 w 167639"/>
                    <a:gd name="connsiteY3" fmla="*/ 22765 h 167640"/>
                    <a:gd name="connsiteX4" fmla="*/ 167545 w 167639"/>
                    <a:gd name="connsiteY4" fmla="*/ 95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39" h="167640">
                      <a:moveTo>
                        <a:pt x="167640" y="0"/>
                      </a:moveTo>
                      <a:lnTo>
                        <a:pt x="0" y="167640"/>
                      </a:lnTo>
                      <a:cubicBezTo>
                        <a:pt x="7715" y="165068"/>
                        <a:pt x="15335" y="162211"/>
                        <a:pt x="22670" y="159067"/>
                      </a:cubicBezTo>
                      <a:lnTo>
                        <a:pt x="158972" y="22765"/>
                      </a:lnTo>
                      <a:cubicBezTo>
                        <a:pt x="162211" y="15335"/>
                        <a:pt x="165068" y="7810"/>
                        <a:pt x="167545" y="95"/>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grpSp>
        </p:grpSp>
        <p:pic>
          <p:nvPicPr>
            <p:cNvPr id="77" name="Graphique 76">
              <a:extLst>
                <a:ext uri="{FF2B5EF4-FFF2-40B4-BE49-F238E27FC236}">
                  <a16:creationId xmlns:a16="http://schemas.microsoft.com/office/drawing/2014/main" id="{DB55EDF8-6335-582F-B761-FF1CFBAD74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06683">
              <a:off x="865710" y="796635"/>
              <a:ext cx="485939" cy="482036"/>
            </a:xfrm>
            <a:prstGeom prst="rect">
              <a:avLst/>
            </a:prstGeom>
            <a:effectLst>
              <a:outerShdw blurRad="63500" sx="102000" sy="102000" algn="ctr" rotWithShape="0">
                <a:prstClr val="black">
                  <a:alpha val="40000"/>
                </a:prstClr>
              </a:outerShdw>
            </a:effectLst>
          </p:spPr>
        </p:pic>
        <p:grpSp>
          <p:nvGrpSpPr>
            <p:cNvPr id="78" name="Graphique 17">
              <a:extLst>
                <a:ext uri="{FF2B5EF4-FFF2-40B4-BE49-F238E27FC236}">
                  <a16:creationId xmlns:a16="http://schemas.microsoft.com/office/drawing/2014/main" id="{B596FEC2-470C-2B98-658B-E35FFC832EDB}"/>
                </a:ext>
              </a:extLst>
            </p:cNvPr>
            <p:cNvGrpSpPr/>
            <p:nvPr/>
          </p:nvGrpSpPr>
          <p:grpSpPr>
            <a:xfrm rot="10800000">
              <a:off x="2831022" y="1645978"/>
              <a:ext cx="331946" cy="530881"/>
              <a:chOff x="-2029540" y="982514"/>
              <a:chExt cx="183689" cy="293774"/>
            </a:xfrm>
            <a:gradFill>
              <a:gsLst>
                <a:gs pos="66670">
                  <a:srgbClr val="43D9F1"/>
                </a:gs>
                <a:gs pos="27700">
                  <a:srgbClr val="DB70FC"/>
                </a:gs>
                <a:gs pos="0">
                  <a:srgbClr val="FD85CC"/>
                </a:gs>
                <a:gs pos="100000">
                  <a:srgbClr val="DFE6BC"/>
                </a:gs>
              </a:gsLst>
              <a:lin ang="2700000" scaled="1"/>
            </a:gradFill>
          </p:grpSpPr>
          <p:sp>
            <p:nvSpPr>
              <p:cNvPr id="79" name="Forme libre : forme 15">
                <a:extLst>
                  <a:ext uri="{FF2B5EF4-FFF2-40B4-BE49-F238E27FC236}">
                    <a16:creationId xmlns:a16="http://schemas.microsoft.com/office/drawing/2014/main" id="{944A59CB-7E67-C5C7-325A-A50BDC178249}"/>
                  </a:ext>
                </a:extLst>
              </p:cNvPr>
              <p:cNvSpPr/>
              <p:nvPr/>
            </p:nvSpPr>
            <p:spPr>
              <a:xfrm>
                <a:off x="-2029540" y="9825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dirty="0">
                  <a:solidFill>
                    <a:schemeClr val="bg1"/>
                  </a:solidFill>
                  <a:latin typeface="Tw Cen MT" panose="020B0602020104020603" pitchFamily="34" charset="0"/>
                </a:endParaRPr>
              </a:p>
            </p:txBody>
          </p:sp>
          <p:sp>
            <p:nvSpPr>
              <p:cNvPr id="80" name="Forme libre : forme 16">
                <a:extLst>
                  <a:ext uri="{FF2B5EF4-FFF2-40B4-BE49-F238E27FC236}">
                    <a16:creationId xmlns:a16="http://schemas.microsoft.com/office/drawing/2014/main" id="{D8C47D03-0D23-7FD4-9C7A-D7354D1DE43D}"/>
                  </a:ext>
                </a:extLst>
              </p:cNvPr>
              <p:cNvSpPr/>
              <p:nvPr/>
            </p:nvSpPr>
            <p:spPr>
              <a:xfrm>
                <a:off x="-2029540" y="108157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132"/>
                      <a:pt x="94893" y="103275"/>
                      <a:pt x="91845" y="103275"/>
                    </a:cubicBezTo>
                    <a:close/>
                  </a:path>
                </a:pathLst>
              </a:custGeom>
              <a:grpFill/>
              <a:ln w="9525" cap="flat">
                <a:solidFill>
                  <a:schemeClr val="bg1"/>
                </a:solidFill>
                <a:prstDash val="solid"/>
                <a:miter/>
              </a:ln>
            </p:spPr>
            <p:txBody>
              <a:bodyPr rtlCol="0" anchor="ctr"/>
              <a:lstStyle/>
              <a:p>
                <a:endParaRPr lang="fr-FR" dirty="0">
                  <a:solidFill>
                    <a:schemeClr val="bg1"/>
                  </a:solidFill>
                  <a:latin typeface="Tw Cen MT" panose="020B0602020104020603" pitchFamily="34" charset="0"/>
                </a:endParaRPr>
              </a:p>
            </p:txBody>
          </p:sp>
          <p:sp>
            <p:nvSpPr>
              <p:cNvPr id="81" name="Forme libre : forme 17">
                <a:extLst>
                  <a:ext uri="{FF2B5EF4-FFF2-40B4-BE49-F238E27FC236}">
                    <a16:creationId xmlns:a16="http://schemas.microsoft.com/office/drawing/2014/main" id="{C57F0859-6581-B84D-7D3E-9BAA74DA251D}"/>
                  </a:ext>
                </a:extLst>
              </p:cNvPr>
              <p:cNvSpPr/>
              <p:nvPr/>
            </p:nvSpPr>
            <p:spPr>
              <a:xfrm>
                <a:off x="-2029540" y="11730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dirty="0">
                  <a:solidFill>
                    <a:schemeClr val="bg1"/>
                  </a:solidFill>
                  <a:latin typeface="Tw Cen MT" panose="020B0602020104020603" pitchFamily="34" charset="0"/>
                </a:endParaRPr>
              </a:p>
            </p:txBody>
          </p:sp>
        </p:grpSp>
      </p:grpSp>
      <p:grpSp>
        <p:nvGrpSpPr>
          <p:cNvPr id="2" name="Groupe 1">
            <a:extLst>
              <a:ext uri="{FF2B5EF4-FFF2-40B4-BE49-F238E27FC236}">
                <a16:creationId xmlns:a16="http://schemas.microsoft.com/office/drawing/2014/main" id="{9D3A6A29-5648-F45C-F7C4-7D6FDCBCD6DC}"/>
              </a:ext>
            </a:extLst>
          </p:cNvPr>
          <p:cNvGrpSpPr/>
          <p:nvPr/>
        </p:nvGrpSpPr>
        <p:grpSpPr>
          <a:xfrm>
            <a:off x="6215424" y="975154"/>
            <a:ext cx="2547806" cy="2322926"/>
            <a:chOff x="789034" y="484887"/>
            <a:chExt cx="2373934" cy="2164401"/>
          </a:xfrm>
        </p:grpSpPr>
        <p:grpSp>
          <p:nvGrpSpPr>
            <p:cNvPr id="4" name="Groupe 3">
              <a:extLst>
                <a:ext uri="{FF2B5EF4-FFF2-40B4-BE49-F238E27FC236}">
                  <a16:creationId xmlns:a16="http://schemas.microsoft.com/office/drawing/2014/main" id="{0E97C8EE-B98F-5493-C020-F91C84775DB7}"/>
                </a:ext>
              </a:extLst>
            </p:cNvPr>
            <p:cNvGrpSpPr/>
            <p:nvPr/>
          </p:nvGrpSpPr>
          <p:grpSpPr>
            <a:xfrm>
              <a:off x="947489" y="484887"/>
              <a:ext cx="1957222" cy="1957222"/>
              <a:chOff x="831211" y="483861"/>
              <a:chExt cx="1957222" cy="1957222"/>
            </a:xfrm>
          </p:grpSpPr>
          <p:grpSp>
            <p:nvGrpSpPr>
              <p:cNvPr id="34" name="Groupe 33">
                <a:extLst>
                  <a:ext uri="{FF2B5EF4-FFF2-40B4-BE49-F238E27FC236}">
                    <a16:creationId xmlns:a16="http://schemas.microsoft.com/office/drawing/2014/main" id="{34E87A3E-CF83-9239-AB4F-7FC691C7F667}"/>
                  </a:ext>
                </a:extLst>
              </p:cNvPr>
              <p:cNvGrpSpPr/>
              <p:nvPr/>
            </p:nvGrpSpPr>
            <p:grpSpPr>
              <a:xfrm>
                <a:off x="831211" y="483861"/>
                <a:ext cx="1957222" cy="1957222"/>
                <a:chOff x="8267089" y="3467386"/>
                <a:chExt cx="975931" cy="975931"/>
              </a:xfrm>
            </p:grpSpPr>
            <p:sp>
              <p:nvSpPr>
                <p:cNvPr id="36" name="Forme libre 225">
                  <a:extLst>
                    <a:ext uri="{FF2B5EF4-FFF2-40B4-BE49-F238E27FC236}">
                      <a16:creationId xmlns:a16="http://schemas.microsoft.com/office/drawing/2014/main" id="{05B98EED-1124-BC78-234C-133E722031D3}"/>
                    </a:ext>
                  </a:extLst>
                </p:cNvPr>
                <p:cNvSpPr/>
                <p:nvPr/>
              </p:nvSpPr>
              <p:spPr>
                <a:xfrm>
                  <a:off x="8267089" y="3467386"/>
                  <a:ext cx="975931" cy="975931"/>
                </a:xfrm>
                <a:custGeom>
                  <a:avLst/>
                  <a:gdLst>
                    <a:gd name="connsiteX0" fmla="*/ 975931 w 975931"/>
                    <a:gd name="connsiteY0" fmla="*/ 487966 h 975931"/>
                    <a:gd name="connsiteX1" fmla="*/ 487966 w 975931"/>
                    <a:gd name="connsiteY1" fmla="*/ 975932 h 975931"/>
                    <a:gd name="connsiteX2" fmla="*/ 0 w 975931"/>
                    <a:gd name="connsiteY2" fmla="*/ 487966 h 975931"/>
                    <a:gd name="connsiteX3" fmla="*/ 487966 w 975931"/>
                    <a:gd name="connsiteY3" fmla="*/ 0 h 975931"/>
                    <a:gd name="connsiteX4" fmla="*/ 975931 w 975931"/>
                    <a:gd name="connsiteY4" fmla="*/ 487966 h 975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31" h="975931">
                      <a:moveTo>
                        <a:pt x="975931" y="487966"/>
                      </a:moveTo>
                      <a:cubicBezTo>
                        <a:pt x="975931" y="757462"/>
                        <a:pt x="757462" y="975932"/>
                        <a:pt x="487966" y="975932"/>
                      </a:cubicBezTo>
                      <a:cubicBezTo>
                        <a:pt x="218469" y="975932"/>
                        <a:pt x="0" y="757462"/>
                        <a:pt x="0" y="487966"/>
                      </a:cubicBezTo>
                      <a:cubicBezTo>
                        <a:pt x="0" y="218470"/>
                        <a:pt x="218469" y="0"/>
                        <a:pt x="487966" y="0"/>
                      </a:cubicBezTo>
                      <a:cubicBezTo>
                        <a:pt x="757462" y="0"/>
                        <a:pt x="975931" y="218470"/>
                        <a:pt x="975931" y="487966"/>
                      </a:cubicBezTo>
                      <a:close/>
                    </a:path>
                  </a:pathLst>
                </a:custGeom>
                <a:solidFill>
                  <a:srgbClr val="FE8787">
                    <a:alpha val="66000"/>
                  </a:srgbClr>
                </a:solidFill>
                <a:ln w="9525" cap="flat">
                  <a:noFill/>
                  <a:prstDash val="solid"/>
                  <a:miter/>
                </a:ln>
              </p:spPr>
              <p:txBody>
                <a:bodyPr rtlCol="0" anchor="ctr"/>
                <a:lstStyle/>
                <a:p>
                  <a:endParaRPr lang="fr-FR" dirty="0">
                    <a:solidFill>
                      <a:schemeClr val="bg1"/>
                    </a:solidFill>
                    <a:latin typeface="Tw Cen MT" panose="020B0602020104020603" pitchFamily="34" charset="0"/>
                  </a:endParaRPr>
                </a:p>
              </p:txBody>
            </p:sp>
            <p:sp>
              <p:nvSpPr>
                <p:cNvPr id="37" name="Forme libre 226">
                  <a:extLst>
                    <a:ext uri="{FF2B5EF4-FFF2-40B4-BE49-F238E27FC236}">
                      <a16:creationId xmlns:a16="http://schemas.microsoft.com/office/drawing/2014/main" id="{BF6D1D86-30C6-9E8E-A8CE-04ADC39E9BE6}"/>
                    </a:ext>
                  </a:extLst>
                </p:cNvPr>
                <p:cNvSpPr/>
                <p:nvPr/>
              </p:nvSpPr>
              <p:spPr>
                <a:xfrm>
                  <a:off x="8297007" y="3501508"/>
                  <a:ext cx="907059" cy="922968"/>
                </a:xfrm>
                <a:prstGeom prst="arc">
                  <a:avLst>
                    <a:gd name="adj1" fmla="val 14726605"/>
                    <a:gd name="adj2" fmla="val 19882241"/>
                  </a:avLst>
                </a:prstGeom>
                <a:noFill/>
                <a:ln w="25400" cap="rnd">
                  <a:gradFill>
                    <a:gsLst>
                      <a:gs pos="59489">
                        <a:srgbClr val="41DFF0"/>
                      </a:gs>
                      <a:gs pos="31800">
                        <a:srgbClr val="D778F8"/>
                      </a:gs>
                      <a:gs pos="0">
                        <a:srgbClr val="FD87C1"/>
                      </a:gs>
                      <a:gs pos="100000">
                        <a:srgbClr val="D4E1BD"/>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38" name="Forme libre 226">
                  <a:extLst>
                    <a:ext uri="{FF2B5EF4-FFF2-40B4-BE49-F238E27FC236}">
                      <a16:creationId xmlns:a16="http://schemas.microsoft.com/office/drawing/2014/main" id="{E7B621D9-B08E-F3B5-7D8F-FD3BA9562A46}"/>
                    </a:ext>
                  </a:extLst>
                </p:cNvPr>
                <p:cNvSpPr/>
                <p:nvPr/>
              </p:nvSpPr>
              <p:spPr>
                <a:xfrm>
                  <a:off x="8311964" y="3507937"/>
                  <a:ext cx="876037" cy="891402"/>
                </a:xfrm>
                <a:prstGeom prst="arc">
                  <a:avLst>
                    <a:gd name="adj1" fmla="val 4160435"/>
                    <a:gd name="adj2" fmla="val 9157468"/>
                  </a:avLst>
                </a:prstGeom>
                <a:noFill/>
                <a:ln w="25400" cap="rnd">
                  <a:gradFill>
                    <a:gsLst>
                      <a:gs pos="59489">
                        <a:srgbClr val="41DFF0"/>
                      </a:gs>
                      <a:gs pos="31800">
                        <a:srgbClr val="D778F8"/>
                      </a:gs>
                      <a:gs pos="0">
                        <a:srgbClr val="FD87C1"/>
                      </a:gs>
                      <a:gs pos="100000">
                        <a:srgbClr val="D4E1BD"/>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grpSp>
          <p:sp>
            <p:nvSpPr>
              <p:cNvPr id="35" name="Rectangle 34">
                <a:extLst>
                  <a:ext uri="{FF2B5EF4-FFF2-40B4-BE49-F238E27FC236}">
                    <a16:creationId xmlns:a16="http://schemas.microsoft.com/office/drawing/2014/main" id="{F2F35EA7-E4B4-E4D4-C5F0-E00A42A250E1}"/>
                  </a:ext>
                </a:extLst>
              </p:cNvPr>
              <p:cNvSpPr/>
              <p:nvPr/>
            </p:nvSpPr>
            <p:spPr>
              <a:xfrm>
                <a:off x="939602" y="973117"/>
                <a:ext cx="1730652" cy="1060430"/>
              </a:xfrm>
              <a:prstGeom prst="rect">
                <a:avLst/>
              </a:prstGeom>
              <a:noFill/>
            </p:spPr>
            <p:txBody>
              <a:bodyPr wrap="square" lIns="91440" tIns="45720" rIns="91440" bIns="45720" anchor="ctr">
                <a:noAutofit/>
              </a:bodyPr>
              <a:lstStyle/>
              <a:p>
                <a:pPr algn="ctr"/>
                <a:r>
                  <a:rPr lang="fr-FR" sz="2000" b="1" dirty="0">
                    <a:solidFill>
                      <a:schemeClr val="bg1"/>
                    </a:solidFill>
                    <a:latin typeface="Tw Cen MT" panose="020B0602020104020603" pitchFamily="34" charset="77"/>
                  </a:rPr>
                  <a:t>Quelle sera mon intention la prochaine fois que je le retrouve ?</a:t>
                </a:r>
              </a:p>
            </p:txBody>
          </p:sp>
        </p:grpSp>
        <p:grpSp>
          <p:nvGrpSpPr>
            <p:cNvPr id="5" name="Graphique 17">
              <a:extLst>
                <a:ext uri="{FF2B5EF4-FFF2-40B4-BE49-F238E27FC236}">
                  <a16:creationId xmlns:a16="http://schemas.microsoft.com/office/drawing/2014/main" id="{F5C06B08-B054-E22E-A832-EE0014B29ACE}"/>
                </a:ext>
              </a:extLst>
            </p:cNvPr>
            <p:cNvGrpSpPr/>
            <p:nvPr/>
          </p:nvGrpSpPr>
          <p:grpSpPr>
            <a:xfrm>
              <a:off x="2371405" y="1972585"/>
              <a:ext cx="676328" cy="676703"/>
              <a:chOff x="-6073259" y="4418396"/>
              <a:chExt cx="521017" cy="521306"/>
            </a:xfrm>
            <a:noFill/>
            <a:effectLst>
              <a:outerShdw blurRad="12700" sx="101000" sy="101000" algn="ctr" rotWithShape="0">
                <a:prstClr val="black">
                  <a:alpha val="40000"/>
                </a:prstClr>
              </a:outerShdw>
            </a:effectLst>
          </p:grpSpPr>
          <p:sp>
            <p:nvSpPr>
              <p:cNvPr id="19" name="Forme libre : forme 20">
                <a:extLst>
                  <a:ext uri="{FF2B5EF4-FFF2-40B4-BE49-F238E27FC236}">
                    <a16:creationId xmlns:a16="http://schemas.microsoft.com/office/drawing/2014/main" id="{00A6CBC3-D17B-D704-B7B2-1532896AF2F0}"/>
                  </a:ext>
                </a:extLst>
              </p:cNvPr>
              <p:cNvSpPr/>
              <p:nvPr/>
            </p:nvSpPr>
            <p:spPr>
              <a:xfrm>
                <a:off x="-6073259" y="4418396"/>
                <a:ext cx="521017" cy="521017"/>
              </a:xfrm>
              <a:custGeom>
                <a:avLst/>
                <a:gdLst>
                  <a:gd name="connsiteX0" fmla="*/ 260509 w 521017"/>
                  <a:gd name="connsiteY0" fmla="*/ 0 h 521017"/>
                  <a:gd name="connsiteX1" fmla="*/ 0 w 521017"/>
                  <a:gd name="connsiteY1" fmla="*/ 260509 h 521017"/>
                  <a:gd name="connsiteX2" fmla="*/ 260509 w 521017"/>
                  <a:gd name="connsiteY2" fmla="*/ 521018 h 521017"/>
                  <a:gd name="connsiteX3" fmla="*/ 521017 w 521017"/>
                  <a:gd name="connsiteY3" fmla="*/ 260509 h 521017"/>
                  <a:gd name="connsiteX4" fmla="*/ 260509 w 521017"/>
                  <a:gd name="connsiteY4" fmla="*/ 0 h 521017"/>
                  <a:gd name="connsiteX5" fmla="*/ 260509 w 521017"/>
                  <a:gd name="connsiteY5" fmla="*/ 375856 h 521017"/>
                  <a:gd name="connsiteX6" fmla="*/ 145161 w 521017"/>
                  <a:gd name="connsiteY6" fmla="*/ 260509 h 521017"/>
                  <a:gd name="connsiteX7" fmla="*/ 260509 w 521017"/>
                  <a:gd name="connsiteY7" fmla="*/ 145161 h 521017"/>
                  <a:gd name="connsiteX8" fmla="*/ 375856 w 521017"/>
                  <a:gd name="connsiteY8" fmla="*/ 260509 h 521017"/>
                  <a:gd name="connsiteX9" fmla="*/ 260509 w 521017"/>
                  <a:gd name="connsiteY9" fmla="*/ 375856 h 521017"/>
                  <a:gd name="connsiteX10" fmla="*/ 441008 w 521017"/>
                  <a:gd name="connsiteY10" fmla="*/ 260509 h 521017"/>
                  <a:gd name="connsiteX11" fmla="*/ 260509 w 521017"/>
                  <a:gd name="connsiteY11" fmla="*/ 80010 h 521017"/>
                  <a:gd name="connsiteX12" fmla="*/ 80010 w 521017"/>
                  <a:gd name="connsiteY12" fmla="*/ 260509 h 521017"/>
                  <a:gd name="connsiteX13" fmla="*/ 60103 w 521017"/>
                  <a:gd name="connsiteY13" fmla="*/ 260509 h 521017"/>
                  <a:gd name="connsiteX14" fmla="*/ 260509 w 521017"/>
                  <a:gd name="connsiteY14" fmla="*/ 60103 h 521017"/>
                  <a:gd name="connsiteX15" fmla="*/ 460915 w 521017"/>
                  <a:gd name="connsiteY15" fmla="*/ 260509 h 521017"/>
                  <a:gd name="connsiteX16" fmla="*/ 441008 w 521017"/>
                  <a:gd name="connsiteY16" fmla="*/ 260509 h 52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017" h="521017">
                    <a:moveTo>
                      <a:pt x="260509" y="0"/>
                    </a:moveTo>
                    <a:cubicBezTo>
                      <a:pt x="116681" y="0"/>
                      <a:pt x="0" y="116586"/>
                      <a:pt x="0" y="260509"/>
                    </a:cubicBezTo>
                    <a:cubicBezTo>
                      <a:pt x="0" y="404431"/>
                      <a:pt x="116586" y="521018"/>
                      <a:pt x="260509" y="521018"/>
                    </a:cubicBezTo>
                    <a:cubicBezTo>
                      <a:pt x="404431" y="521018"/>
                      <a:pt x="521017" y="404431"/>
                      <a:pt x="521017" y="260509"/>
                    </a:cubicBezTo>
                    <a:cubicBezTo>
                      <a:pt x="521017" y="116586"/>
                      <a:pt x="404431" y="0"/>
                      <a:pt x="260509" y="0"/>
                    </a:cubicBezTo>
                    <a:close/>
                    <a:moveTo>
                      <a:pt x="260509" y="375856"/>
                    </a:moveTo>
                    <a:cubicBezTo>
                      <a:pt x="196786" y="375856"/>
                      <a:pt x="145161" y="324231"/>
                      <a:pt x="145161" y="260509"/>
                    </a:cubicBezTo>
                    <a:cubicBezTo>
                      <a:pt x="145161" y="196787"/>
                      <a:pt x="196786" y="145161"/>
                      <a:pt x="260509" y="145161"/>
                    </a:cubicBezTo>
                    <a:cubicBezTo>
                      <a:pt x="324231" y="145161"/>
                      <a:pt x="375856" y="196787"/>
                      <a:pt x="375856" y="260509"/>
                    </a:cubicBezTo>
                    <a:cubicBezTo>
                      <a:pt x="375856" y="324231"/>
                      <a:pt x="324231" y="375856"/>
                      <a:pt x="260509" y="375856"/>
                    </a:cubicBezTo>
                    <a:close/>
                    <a:moveTo>
                      <a:pt x="441008" y="260509"/>
                    </a:moveTo>
                    <a:cubicBezTo>
                      <a:pt x="441008" y="160972"/>
                      <a:pt x="360045" y="80010"/>
                      <a:pt x="260509" y="80010"/>
                    </a:cubicBezTo>
                    <a:cubicBezTo>
                      <a:pt x="160973" y="80010"/>
                      <a:pt x="80010" y="160972"/>
                      <a:pt x="80010" y="260509"/>
                    </a:cubicBezTo>
                    <a:lnTo>
                      <a:pt x="60103" y="260509"/>
                    </a:lnTo>
                    <a:cubicBezTo>
                      <a:pt x="60103" y="150019"/>
                      <a:pt x="150019" y="60103"/>
                      <a:pt x="260509" y="60103"/>
                    </a:cubicBezTo>
                    <a:cubicBezTo>
                      <a:pt x="370999" y="60103"/>
                      <a:pt x="460915" y="150019"/>
                      <a:pt x="460915" y="260509"/>
                    </a:cubicBezTo>
                    <a:lnTo>
                      <a:pt x="441008" y="260509"/>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grpSp>
            <p:nvGrpSpPr>
              <p:cNvPr id="22" name="Graphique 17">
                <a:extLst>
                  <a:ext uri="{FF2B5EF4-FFF2-40B4-BE49-F238E27FC236}">
                    <a16:creationId xmlns:a16="http://schemas.microsoft.com/office/drawing/2014/main" id="{387EAEF1-09AC-FE1D-292A-EDFF68241D30}"/>
                  </a:ext>
                </a:extLst>
              </p:cNvPr>
              <p:cNvGrpSpPr/>
              <p:nvPr/>
            </p:nvGrpSpPr>
            <p:grpSpPr>
              <a:xfrm>
                <a:off x="-6071354" y="4679475"/>
                <a:ext cx="518734" cy="260227"/>
                <a:chOff x="-6071354" y="4679475"/>
                <a:chExt cx="518734" cy="260227"/>
              </a:xfrm>
              <a:grpFill/>
            </p:grpSpPr>
            <p:sp>
              <p:nvSpPr>
                <p:cNvPr id="23" name="Forme libre : forme 22">
                  <a:extLst>
                    <a:ext uri="{FF2B5EF4-FFF2-40B4-BE49-F238E27FC236}">
                      <a16:creationId xmlns:a16="http://schemas.microsoft.com/office/drawing/2014/main" id="{0548D025-BA03-239C-FF2B-D04799B41D10}"/>
                    </a:ext>
                  </a:extLst>
                </p:cNvPr>
                <p:cNvSpPr/>
                <p:nvPr/>
              </p:nvSpPr>
              <p:spPr>
                <a:xfrm>
                  <a:off x="-6071354" y="4679477"/>
                  <a:ext cx="45148" cy="43338"/>
                </a:xfrm>
                <a:custGeom>
                  <a:avLst/>
                  <a:gdLst>
                    <a:gd name="connsiteX0" fmla="*/ 31052 w 45148"/>
                    <a:gd name="connsiteY0" fmla="*/ 0 h 43338"/>
                    <a:gd name="connsiteX1" fmla="*/ 0 w 45148"/>
                    <a:gd name="connsiteY1" fmla="*/ 31052 h 43338"/>
                    <a:gd name="connsiteX2" fmla="*/ 1810 w 45148"/>
                    <a:gd name="connsiteY2" fmla="*/ 43339 h 43338"/>
                    <a:gd name="connsiteX3" fmla="*/ 45148 w 45148"/>
                    <a:gd name="connsiteY3" fmla="*/ 0 h 43338"/>
                    <a:gd name="connsiteX4" fmla="*/ 31052 w 45148"/>
                    <a:gd name="connsiteY4" fmla="*/ 0 h 43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8" h="43338">
                      <a:moveTo>
                        <a:pt x="31052" y="0"/>
                      </a:moveTo>
                      <a:lnTo>
                        <a:pt x="0" y="31052"/>
                      </a:lnTo>
                      <a:cubicBezTo>
                        <a:pt x="476" y="35147"/>
                        <a:pt x="1048" y="39243"/>
                        <a:pt x="1810" y="43339"/>
                      </a:cubicBezTo>
                      <a:lnTo>
                        <a:pt x="45148" y="0"/>
                      </a:lnTo>
                      <a:lnTo>
                        <a:pt x="31052" y="0"/>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24" name="Forme libre : forme 23">
                  <a:extLst>
                    <a:ext uri="{FF2B5EF4-FFF2-40B4-BE49-F238E27FC236}">
                      <a16:creationId xmlns:a16="http://schemas.microsoft.com/office/drawing/2014/main" id="{DD8FF508-FFD9-61C4-2861-FF7E194D2EFE}"/>
                    </a:ext>
                  </a:extLst>
                </p:cNvPr>
                <p:cNvSpPr/>
                <p:nvPr/>
              </p:nvSpPr>
              <p:spPr>
                <a:xfrm>
                  <a:off x="-6061448" y="4679477"/>
                  <a:ext cx="91535" cy="87915"/>
                </a:xfrm>
                <a:custGeom>
                  <a:avLst/>
                  <a:gdLst>
                    <a:gd name="connsiteX0" fmla="*/ 77438 w 91535"/>
                    <a:gd name="connsiteY0" fmla="*/ 0 h 87915"/>
                    <a:gd name="connsiteX1" fmla="*/ 0 w 91535"/>
                    <a:gd name="connsiteY1" fmla="*/ 77438 h 87915"/>
                    <a:gd name="connsiteX2" fmla="*/ 3619 w 91535"/>
                    <a:gd name="connsiteY2" fmla="*/ 87916 h 87915"/>
                    <a:gd name="connsiteX3" fmla="*/ 91535 w 91535"/>
                    <a:gd name="connsiteY3" fmla="*/ 0 h 87915"/>
                    <a:gd name="connsiteX4" fmla="*/ 77438 w 91535"/>
                    <a:gd name="connsiteY4" fmla="*/ 0 h 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 h="87915">
                      <a:moveTo>
                        <a:pt x="77438" y="0"/>
                      </a:moveTo>
                      <a:lnTo>
                        <a:pt x="0" y="77438"/>
                      </a:lnTo>
                      <a:cubicBezTo>
                        <a:pt x="1143" y="80963"/>
                        <a:pt x="2286" y="84487"/>
                        <a:pt x="3619" y="87916"/>
                      </a:cubicBezTo>
                      <a:lnTo>
                        <a:pt x="91535" y="0"/>
                      </a:lnTo>
                      <a:lnTo>
                        <a:pt x="77438" y="0"/>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25" name="Forme libre : forme 24">
                  <a:extLst>
                    <a:ext uri="{FF2B5EF4-FFF2-40B4-BE49-F238E27FC236}">
                      <a16:creationId xmlns:a16="http://schemas.microsoft.com/office/drawing/2014/main" id="{FD0755EF-C9BB-C424-9F48-15608C01399F}"/>
                    </a:ext>
                  </a:extLst>
                </p:cNvPr>
                <p:cNvSpPr/>
                <p:nvPr/>
              </p:nvSpPr>
              <p:spPr>
                <a:xfrm>
                  <a:off x="-6044970" y="4679858"/>
                  <a:ext cx="117729" cy="126110"/>
                </a:xfrm>
                <a:custGeom>
                  <a:avLst/>
                  <a:gdLst>
                    <a:gd name="connsiteX0" fmla="*/ 116872 w 117729"/>
                    <a:gd name="connsiteY0" fmla="*/ 95 h 126110"/>
                    <a:gd name="connsiteX1" fmla="*/ 0 w 117729"/>
                    <a:gd name="connsiteY1" fmla="*/ 116967 h 126110"/>
                    <a:gd name="connsiteX2" fmla="*/ 4858 w 117729"/>
                    <a:gd name="connsiteY2" fmla="*/ 126111 h 126110"/>
                    <a:gd name="connsiteX3" fmla="*/ 117729 w 117729"/>
                    <a:gd name="connsiteY3" fmla="*/ 13240 h 126110"/>
                    <a:gd name="connsiteX4" fmla="*/ 116872 w 117729"/>
                    <a:gd name="connsiteY4" fmla="*/ 0 h 126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29" h="126110">
                      <a:moveTo>
                        <a:pt x="116872" y="95"/>
                      </a:moveTo>
                      <a:lnTo>
                        <a:pt x="0" y="116967"/>
                      </a:lnTo>
                      <a:cubicBezTo>
                        <a:pt x="1619" y="120015"/>
                        <a:pt x="3238" y="123158"/>
                        <a:pt x="4858" y="126111"/>
                      </a:cubicBezTo>
                      <a:lnTo>
                        <a:pt x="117729" y="13240"/>
                      </a:lnTo>
                      <a:cubicBezTo>
                        <a:pt x="117253" y="8858"/>
                        <a:pt x="116872" y="4477"/>
                        <a:pt x="116872"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26" name="Forme libre : forme 25">
                  <a:extLst>
                    <a:ext uri="{FF2B5EF4-FFF2-40B4-BE49-F238E27FC236}">
                      <a16:creationId xmlns:a16="http://schemas.microsoft.com/office/drawing/2014/main" id="{35CA4789-30C1-C29D-3395-B9DD6BA1944F}"/>
                    </a:ext>
                  </a:extLst>
                </p:cNvPr>
                <p:cNvSpPr/>
                <p:nvPr/>
              </p:nvSpPr>
              <p:spPr>
                <a:xfrm>
                  <a:off x="-6027539" y="4719196"/>
                  <a:ext cx="111061" cy="115062"/>
                </a:xfrm>
                <a:custGeom>
                  <a:avLst/>
                  <a:gdLst>
                    <a:gd name="connsiteX0" fmla="*/ 106775 w 111061"/>
                    <a:gd name="connsiteY0" fmla="*/ 95 h 115062"/>
                    <a:gd name="connsiteX1" fmla="*/ 0 w 111061"/>
                    <a:gd name="connsiteY1" fmla="*/ 106871 h 115062"/>
                    <a:gd name="connsiteX2" fmla="*/ 5906 w 111061"/>
                    <a:gd name="connsiteY2" fmla="*/ 115062 h 115062"/>
                    <a:gd name="connsiteX3" fmla="*/ 111062 w 111061"/>
                    <a:gd name="connsiteY3" fmla="*/ 9906 h 115062"/>
                    <a:gd name="connsiteX4" fmla="*/ 106871 w 111061"/>
                    <a:gd name="connsiteY4" fmla="*/ 0 h 11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1" h="115062">
                      <a:moveTo>
                        <a:pt x="106775" y="95"/>
                      </a:moveTo>
                      <a:lnTo>
                        <a:pt x="0" y="106871"/>
                      </a:lnTo>
                      <a:cubicBezTo>
                        <a:pt x="1905" y="109633"/>
                        <a:pt x="3810" y="112395"/>
                        <a:pt x="5906" y="115062"/>
                      </a:cubicBezTo>
                      <a:lnTo>
                        <a:pt x="111062" y="9906"/>
                      </a:lnTo>
                      <a:cubicBezTo>
                        <a:pt x="109538" y="6668"/>
                        <a:pt x="108109" y="3429"/>
                        <a:pt x="106871"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27" name="Forme libre : forme 26">
                  <a:extLst>
                    <a:ext uri="{FF2B5EF4-FFF2-40B4-BE49-F238E27FC236}">
                      <a16:creationId xmlns:a16="http://schemas.microsoft.com/office/drawing/2014/main" id="{4A5DB090-EA9F-60E5-E529-9A7803DA115F}"/>
                    </a:ext>
                  </a:extLst>
                </p:cNvPr>
                <p:cNvSpPr/>
                <p:nvPr/>
              </p:nvSpPr>
              <p:spPr>
                <a:xfrm>
                  <a:off x="-6002393" y="4754629"/>
                  <a:ext cx="109442" cy="109728"/>
                </a:xfrm>
                <a:custGeom>
                  <a:avLst/>
                  <a:gdLst>
                    <a:gd name="connsiteX0" fmla="*/ 102584 w 109442"/>
                    <a:gd name="connsiteY0" fmla="*/ 0 h 109728"/>
                    <a:gd name="connsiteX1" fmla="*/ 0 w 109442"/>
                    <a:gd name="connsiteY1" fmla="*/ 102584 h 109728"/>
                    <a:gd name="connsiteX2" fmla="*/ 6953 w 109442"/>
                    <a:gd name="connsiteY2" fmla="*/ 109728 h 109728"/>
                    <a:gd name="connsiteX3" fmla="*/ 109442 w 109442"/>
                    <a:gd name="connsiteY3" fmla="*/ 7239 h 109728"/>
                    <a:gd name="connsiteX4" fmla="*/ 102680 w 109442"/>
                    <a:gd name="connsiteY4" fmla="*/ 0 h 1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 h="109728">
                      <a:moveTo>
                        <a:pt x="102584" y="0"/>
                      </a:moveTo>
                      <a:lnTo>
                        <a:pt x="0" y="102584"/>
                      </a:lnTo>
                      <a:cubicBezTo>
                        <a:pt x="2286" y="104966"/>
                        <a:pt x="4572" y="107442"/>
                        <a:pt x="6953" y="109728"/>
                      </a:cubicBezTo>
                      <a:lnTo>
                        <a:pt x="109442" y="7239"/>
                      </a:lnTo>
                      <a:cubicBezTo>
                        <a:pt x="107061" y="4953"/>
                        <a:pt x="104775" y="2477"/>
                        <a:pt x="102680"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28" name="Forme libre : forme 56">
                  <a:extLst>
                    <a:ext uri="{FF2B5EF4-FFF2-40B4-BE49-F238E27FC236}">
                      <a16:creationId xmlns:a16="http://schemas.microsoft.com/office/drawing/2014/main" id="{4B4F9D5A-5A72-04DD-4264-915AAC592190}"/>
                    </a:ext>
                  </a:extLst>
                </p:cNvPr>
                <p:cNvSpPr/>
                <p:nvPr/>
              </p:nvSpPr>
              <p:spPr>
                <a:xfrm>
                  <a:off x="-5972961" y="4780061"/>
                  <a:ext cx="113537" cy="110204"/>
                </a:xfrm>
                <a:custGeom>
                  <a:avLst/>
                  <a:gdLst>
                    <a:gd name="connsiteX0" fmla="*/ 104108 w 113537"/>
                    <a:gd name="connsiteY0" fmla="*/ 0 h 110204"/>
                    <a:gd name="connsiteX1" fmla="*/ 0 w 113537"/>
                    <a:gd name="connsiteY1" fmla="*/ 104108 h 110204"/>
                    <a:gd name="connsiteX2" fmla="*/ 8001 w 113537"/>
                    <a:gd name="connsiteY2" fmla="*/ 110204 h 110204"/>
                    <a:gd name="connsiteX3" fmla="*/ 113538 w 113537"/>
                    <a:gd name="connsiteY3" fmla="*/ 4667 h 110204"/>
                    <a:gd name="connsiteX4" fmla="*/ 104204 w 113537"/>
                    <a:gd name="connsiteY4" fmla="*/ 0 h 11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7" h="110204">
                      <a:moveTo>
                        <a:pt x="104108" y="0"/>
                      </a:moveTo>
                      <a:lnTo>
                        <a:pt x="0" y="104108"/>
                      </a:lnTo>
                      <a:cubicBezTo>
                        <a:pt x="2667" y="106204"/>
                        <a:pt x="5334" y="108204"/>
                        <a:pt x="8001" y="110204"/>
                      </a:cubicBezTo>
                      <a:lnTo>
                        <a:pt x="113538" y="4667"/>
                      </a:lnTo>
                      <a:cubicBezTo>
                        <a:pt x="110300" y="3238"/>
                        <a:pt x="107252" y="1714"/>
                        <a:pt x="104204"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29" name="Forme libre : forme 57">
                  <a:extLst>
                    <a:ext uri="{FF2B5EF4-FFF2-40B4-BE49-F238E27FC236}">
                      <a16:creationId xmlns:a16="http://schemas.microsoft.com/office/drawing/2014/main" id="{51064CDB-17C6-31CB-321E-E81F08920060}"/>
                    </a:ext>
                  </a:extLst>
                </p:cNvPr>
                <p:cNvSpPr/>
                <p:nvPr/>
              </p:nvSpPr>
              <p:spPr>
                <a:xfrm>
                  <a:off x="-5939052" y="4793872"/>
                  <a:ext cx="126111" cy="117824"/>
                </a:xfrm>
                <a:custGeom>
                  <a:avLst/>
                  <a:gdLst>
                    <a:gd name="connsiteX0" fmla="*/ 112871 w 126111"/>
                    <a:gd name="connsiteY0" fmla="*/ 95 h 117824"/>
                    <a:gd name="connsiteX1" fmla="*/ 0 w 126111"/>
                    <a:gd name="connsiteY1" fmla="*/ 112966 h 117824"/>
                    <a:gd name="connsiteX2" fmla="*/ 9144 w 126111"/>
                    <a:gd name="connsiteY2" fmla="*/ 117824 h 117824"/>
                    <a:gd name="connsiteX3" fmla="*/ 126111 w 126111"/>
                    <a:gd name="connsiteY3" fmla="*/ 857 h 117824"/>
                    <a:gd name="connsiteX4" fmla="*/ 112871 w 126111"/>
                    <a:gd name="connsiteY4" fmla="*/ 0 h 11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11" h="117824">
                      <a:moveTo>
                        <a:pt x="112871" y="95"/>
                      </a:moveTo>
                      <a:lnTo>
                        <a:pt x="0" y="112966"/>
                      </a:lnTo>
                      <a:cubicBezTo>
                        <a:pt x="3048" y="114681"/>
                        <a:pt x="6096" y="116300"/>
                        <a:pt x="9144" y="117824"/>
                      </a:cubicBezTo>
                      <a:lnTo>
                        <a:pt x="126111" y="857"/>
                      </a:lnTo>
                      <a:cubicBezTo>
                        <a:pt x="121634" y="857"/>
                        <a:pt x="117253" y="476"/>
                        <a:pt x="112871"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30" name="Forme libre : forme 58">
                  <a:extLst>
                    <a:ext uri="{FF2B5EF4-FFF2-40B4-BE49-F238E27FC236}">
                      <a16:creationId xmlns:a16="http://schemas.microsoft.com/office/drawing/2014/main" id="{47B793D2-CB4C-A678-F389-503EDAE21CF8}"/>
                    </a:ext>
                  </a:extLst>
                </p:cNvPr>
                <p:cNvSpPr/>
                <p:nvPr/>
              </p:nvSpPr>
              <p:spPr>
                <a:xfrm>
                  <a:off x="-5900571" y="4679477"/>
                  <a:ext cx="259175" cy="248792"/>
                </a:xfrm>
                <a:custGeom>
                  <a:avLst/>
                  <a:gdLst>
                    <a:gd name="connsiteX0" fmla="*/ 245173 w 259175"/>
                    <a:gd name="connsiteY0" fmla="*/ 0 h 248792"/>
                    <a:gd name="connsiteX1" fmla="*/ 187166 w 259175"/>
                    <a:gd name="connsiteY1" fmla="*/ 58007 h 248792"/>
                    <a:gd name="connsiteX2" fmla="*/ 145732 w 259175"/>
                    <a:gd name="connsiteY2" fmla="*/ 99441 h 248792"/>
                    <a:gd name="connsiteX3" fmla="*/ 0 w 259175"/>
                    <a:gd name="connsiteY3" fmla="*/ 245173 h 248792"/>
                    <a:gd name="connsiteX4" fmla="*/ 10477 w 259175"/>
                    <a:gd name="connsiteY4" fmla="*/ 248793 h 248792"/>
                    <a:gd name="connsiteX5" fmla="*/ 259175 w 259175"/>
                    <a:gd name="connsiteY5" fmla="*/ 95 h 248792"/>
                    <a:gd name="connsiteX6" fmla="*/ 245078 w 259175"/>
                    <a:gd name="connsiteY6" fmla="*/ 95 h 24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75" h="248792">
                      <a:moveTo>
                        <a:pt x="245173" y="0"/>
                      </a:moveTo>
                      <a:lnTo>
                        <a:pt x="187166" y="58007"/>
                      </a:lnTo>
                      <a:cubicBezTo>
                        <a:pt x="177070" y="75057"/>
                        <a:pt x="162782" y="89345"/>
                        <a:pt x="145732" y="99441"/>
                      </a:cubicBezTo>
                      <a:lnTo>
                        <a:pt x="0" y="245173"/>
                      </a:lnTo>
                      <a:cubicBezTo>
                        <a:pt x="3429" y="246412"/>
                        <a:pt x="6953" y="247650"/>
                        <a:pt x="10477" y="248793"/>
                      </a:cubicBezTo>
                      <a:lnTo>
                        <a:pt x="259175" y="95"/>
                      </a:lnTo>
                      <a:lnTo>
                        <a:pt x="245078" y="95"/>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31" name="Forme libre : forme 59">
                  <a:extLst>
                    <a:ext uri="{FF2B5EF4-FFF2-40B4-BE49-F238E27FC236}">
                      <a16:creationId xmlns:a16="http://schemas.microsoft.com/office/drawing/2014/main" id="{95FA88A6-A417-E2C7-722E-BA7B08880A2F}"/>
                    </a:ext>
                  </a:extLst>
                </p:cNvPr>
                <p:cNvSpPr/>
                <p:nvPr/>
              </p:nvSpPr>
              <p:spPr>
                <a:xfrm>
                  <a:off x="-5853327" y="4679475"/>
                  <a:ext cx="271271" cy="258889"/>
                </a:xfrm>
                <a:custGeom>
                  <a:avLst/>
                  <a:gdLst>
                    <a:gd name="connsiteX0" fmla="*/ 257270 w 271271"/>
                    <a:gd name="connsiteY0" fmla="*/ 0 h 258889"/>
                    <a:gd name="connsiteX1" fmla="*/ 0 w 271271"/>
                    <a:gd name="connsiteY1" fmla="*/ 257270 h 258889"/>
                    <a:gd name="connsiteX2" fmla="*/ 12383 w 271271"/>
                    <a:gd name="connsiteY2" fmla="*/ 258889 h 258889"/>
                    <a:gd name="connsiteX3" fmla="*/ 271272 w 271271"/>
                    <a:gd name="connsiteY3" fmla="*/ 0 h 258889"/>
                    <a:gd name="connsiteX4" fmla="*/ 257175 w 271271"/>
                    <a:gd name="connsiteY4" fmla="*/ 0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1" h="258889">
                      <a:moveTo>
                        <a:pt x="257270" y="0"/>
                      </a:moveTo>
                      <a:lnTo>
                        <a:pt x="0" y="257270"/>
                      </a:lnTo>
                      <a:cubicBezTo>
                        <a:pt x="4096" y="257937"/>
                        <a:pt x="8287" y="258508"/>
                        <a:pt x="12383" y="258889"/>
                      </a:cubicBezTo>
                      <a:lnTo>
                        <a:pt x="271272" y="0"/>
                      </a:lnTo>
                      <a:lnTo>
                        <a:pt x="257175" y="0"/>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32" name="Forme libre : forme 60">
                  <a:extLst>
                    <a:ext uri="{FF2B5EF4-FFF2-40B4-BE49-F238E27FC236}">
                      <a16:creationId xmlns:a16="http://schemas.microsoft.com/office/drawing/2014/main" id="{494EA96E-B25D-35D6-1B3B-F692EFBBB847}"/>
                    </a:ext>
                  </a:extLst>
                </p:cNvPr>
                <p:cNvSpPr/>
                <p:nvPr/>
              </p:nvSpPr>
              <p:spPr>
                <a:xfrm>
                  <a:off x="-5801603" y="4690719"/>
                  <a:ext cx="248983" cy="248983"/>
                </a:xfrm>
                <a:custGeom>
                  <a:avLst/>
                  <a:gdLst>
                    <a:gd name="connsiteX0" fmla="*/ 248984 w 248983"/>
                    <a:gd name="connsiteY0" fmla="*/ 0 h 248983"/>
                    <a:gd name="connsiteX1" fmla="*/ 0 w 248983"/>
                    <a:gd name="connsiteY1" fmla="*/ 248984 h 248983"/>
                    <a:gd name="connsiteX2" fmla="*/ 15145 w 248983"/>
                    <a:gd name="connsiteY2" fmla="*/ 247936 h 248983"/>
                    <a:gd name="connsiteX3" fmla="*/ 247936 w 248983"/>
                    <a:gd name="connsiteY3" fmla="*/ 15145 h 248983"/>
                    <a:gd name="connsiteX4" fmla="*/ 248984 w 248983"/>
                    <a:gd name="connsiteY4" fmla="*/ 0 h 248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3" h="248983">
                      <a:moveTo>
                        <a:pt x="248984" y="0"/>
                      </a:moveTo>
                      <a:lnTo>
                        <a:pt x="0" y="248984"/>
                      </a:lnTo>
                      <a:cubicBezTo>
                        <a:pt x="5048" y="248793"/>
                        <a:pt x="10097" y="248412"/>
                        <a:pt x="15145" y="247936"/>
                      </a:cubicBezTo>
                      <a:lnTo>
                        <a:pt x="247936" y="15145"/>
                      </a:lnTo>
                      <a:cubicBezTo>
                        <a:pt x="248412" y="10096"/>
                        <a:pt x="248793" y="5048"/>
                        <a:pt x="248984"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sp>
              <p:nvSpPr>
                <p:cNvPr id="33" name="Forme libre : forme 61">
                  <a:extLst>
                    <a:ext uri="{FF2B5EF4-FFF2-40B4-BE49-F238E27FC236}">
                      <a16:creationId xmlns:a16="http://schemas.microsoft.com/office/drawing/2014/main" id="{A168B163-CE08-030D-443A-366E59A7B364}"/>
                    </a:ext>
                  </a:extLst>
                </p:cNvPr>
                <p:cNvSpPr/>
                <p:nvPr/>
              </p:nvSpPr>
              <p:spPr>
                <a:xfrm>
                  <a:off x="-5732740" y="4759582"/>
                  <a:ext cx="167639" cy="167640"/>
                </a:xfrm>
                <a:custGeom>
                  <a:avLst/>
                  <a:gdLst>
                    <a:gd name="connsiteX0" fmla="*/ 167640 w 167639"/>
                    <a:gd name="connsiteY0" fmla="*/ 0 h 167640"/>
                    <a:gd name="connsiteX1" fmla="*/ 0 w 167639"/>
                    <a:gd name="connsiteY1" fmla="*/ 167640 h 167640"/>
                    <a:gd name="connsiteX2" fmla="*/ 22670 w 167639"/>
                    <a:gd name="connsiteY2" fmla="*/ 159067 h 167640"/>
                    <a:gd name="connsiteX3" fmla="*/ 158972 w 167639"/>
                    <a:gd name="connsiteY3" fmla="*/ 22765 h 167640"/>
                    <a:gd name="connsiteX4" fmla="*/ 167545 w 167639"/>
                    <a:gd name="connsiteY4" fmla="*/ 95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39" h="167640">
                      <a:moveTo>
                        <a:pt x="167640" y="0"/>
                      </a:moveTo>
                      <a:lnTo>
                        <a:pt x="0" y="167640"/>
                      </a:lnTo>
                      <a:cubicBezTo>
                        <a:pt x="7715" y="165068"/>
                        <a:pt x="15335" y="162211"/>
                        <a:pt x="22670" y="159067"/>
                      </a:cubicBezTo>
                      <a:lnTo>
                        <a:pt x="158972" y="22765"/>
                      </a:lnTo>
                      <a:cubicBezTo>
                        <a:pt x="162211" y="15335"/>
                        <a:pt x="165068" y="7810"/>
                        <a:pt x="167545" y="95"/>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solidFill>
                      <a:schemeClr val="bg1"/>
                    </a:solidFill>
                    <a:latin typeface="Tw Cen MT" panose="020B0602020104020603" pitchFamily="34" charset="0"/>
                  </a:endParaRPr>
                </a:p>
              </p:txBody>
            </p:sp>
          </p:grpSp>
        </p:grpSp>
        <p:pic>
          <p:nvPicPr>
            <p:cNvPr id="6" name="Graphique 5">
              <a:extLst>
                <a:ext uri="{FF2B5EF4-FFF2-40B4-BE49-F238E27FC236}">
                  <a16:creationId xmlns:a16="http://schemas.microsoft.com/office/drawing/2014/main" id="{4C60C3C4-15B4-A38A-1C98-572980B627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600000">
              <a:off x="787531" y="1094929"/>
              <a:ext cx="374322" cy="371316"/>
            </a:xfrm>
            <a:prstGeom prst="rect">
              <a:avLst/>
            </a:prstGeom>
            <a:effectLst>
              <a:outerShdw blurRad="63500" sx="102000" sy="102000" algn="ctr" rotWithShape="0">
                <a:prstClr val="black">
                  <a:alpha val="40000"/>
                </a:prstClr>
              </a:outerShdw>
            </a:effectLst>
          </p:spPr>
        </p:pic>
        <p:grpSp>
          <p:nvGrpSpPr>
            <p:cNvPr id="7" name="Graphique 17">
              <a:extLst>
                <a:ext uri="{FF2B5EF4-FFF2-40B4-BE49-F238E27FC236}">
                  <a16:creationId xmlns:a16="http://schemas.microsoft.com/office/drawing/2014/main" id="{6A83B862-A906-1F49-68B9-881E74A3AF80}"/>
                </a:ext>
              </a:extLst>
            </p:cNvPr>
            <p:cNvGrpSpPr/>
            <p:nvPr/>
          </p:nvGrpSpPr>
          <p:grpSpPr>
            <a:xfrm rot="10800000">
              <a:off x="2831022" y="1645978"/>
              <a:ext cx="331946" cy="530881"/>
              <a:chOff x="-2029540" y="982514"/>
              <a:chExt cx="183689" cy="293774"/>
            </a:xfrm>
            <a:gradFill>
              <a:gsLst>
                <a:gs pos="66670">
                  <a:srgbClr val="43D9F1"/>
                </a:gs>
                <a:gs pos="27700">
                  <a:srgbClr val="DB70FC"/>
                </a:gs>
                <a:gs pos="0">
                  <a:srgbClr val="FD85CC"/>
                </a:gs>
                <a:gs pos="100000">
                  <a:srgbClr val="DFE6BC"/>
                </a:gs>
              </a:gsLst>
              <a:lin ang="2700000" scaled="1"/>
            </a:gradFill>
          </p:grpSpPr>
          <p:sp>
            <p:nvSpPr>
              <p:cNvPr id="8" name="Forme libre : forme 15">
                <a:extLst>
                  <a:ext uri="{FF2B5EF4-FFF2-40B4-BE49-F238E27FC236}">
                    <a16:creationId xmlns:a16="http://schemas.microsoft.com/office/drawing/2014/main" id="{355617FF-FD68-4A2B-2CC6-8D7CCBA509A7}"/>
                  </a:ext>
                </a:extLst>
              </p:cNvPr>
              <p:cNvSpPr/>
              <p:nvPr/>
            </p:nvSpPr>
            <p:spPr>
              <a:xfrm>
                <a:off x="-2029540" y="9825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dirty="0">
                  <a:solidFill>
                    <a:schemeClr val="bg1"/>
                  </a:solidFill>
                  <a:latin typeface="Tw Cen MT" panose="020B0602020104020603" pitchFamily="34" charset="0"/>
                </a:endParaRPr>
              </a:p>
            </p:txBody>
          </p:sp>
          <p:sp>
            <p:nvSpPr>
              <p:cNvPr id="9" name="Forme libre : forme 16">
                <a:extLst>
                  <a:ext uri="{FF2B5EF4-FFF2-40B4-BE49-F238E27FC236}">
                    <a16:creationId xmlns:a16="http://schemas.microsoft.com/office/drawing/2014/main" id="{18F2A3C5-D208-4F29-4F07-052893D16343}"/>
                  </a:ext>
                </a:extLst>
              </p:cNvPr>
              <p:cNvSpPr/>
              <p:nvPr/>
            </p:nvSpPr>
            <p:spPr>
              <a:xfrm>
                <a:off x="-2029540" y="108157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132"/>
                      <a:pt x="94893" y="103275"/>
                      <a:pt x="91845" y="103275"/>
                    </a:cubicBezTo>
                    <a:close/>
                  </a:path>
                </a:pathLst>
              </a:custGeom>
              <a:grpFill/>
              <a:ln w="9525" cap="flat">
                <a:solidFill>
                  <a:schemeClr val="bg1"/>
                </a:solidFill>
                <a:prstDash val="solid"/>
                <a:miter/>
              </a:ln>
            </p:spPr>
            <p:txBody>
              <a:bodyPr rtlCol="0" anchor="ctr"/>
              <a:lstStyle/>
              <a:p>
                <a:endParaRPr lang="fr-FR" dirty="0">
                  <a:solidFill>
                    <a:schemeClr val="bg1"/>
                  </a:solidFill>
                  <a:latin typeface="Tw Cen MT" panose="020B0602020104020603" pitchFamily="34" charset="0"/>
                </a:endParaRPr>
              </a:p>
            </p:txBody>
          </p:sp>
          <p:sp>
            <p:nvSpPr>
              <p:cNvPr id="13" name="Forme libre : forme 17">
                <a:extLst>
                  <a:ext uri="{FF2B5EF4-FFF2-40B4-BE49-F238E27FC236}">
                    <a16:creationId xmlns:a16="http://schemas.microsoft.com/office/drawing/2014/main" id="{0BFE102C-FEDB-AF86-DE44-421CF99668E6}"/>
                  </a:ext>
                </a:extLst>
              </p:cNvPr>
              <p:cNvSpPr/>
              <p:nvPr/>
            </p:nvSpPr>
            <p:spPr>
              <a:xfrm>
                <a:off x="-2029540" y="11730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dirty="0">
                  <a:solidFill>
                    <a:schemeClr val="bg1"/>
                  </a:solidFill>
                  <a:latin typeface="Tw Cen MT" panose="020B0602020104020603" pitchFamily="34" charset="0"/>
                </a:endParaRPr>
              </a:p>
            </p:txBody>
          </p:sp>
        </p:grpSp>
      </p:grpSp>
      <p:grpSp>
        <p:nvGrpSpPr>
          <p:cNvPr id="39" name="Groupe 38">
            <a:extLst>
              <a:ext uri="{FF2B5EF4-FFF2-40B4-BE49-F238E27FC236}">
                <a16:creationId xmlns:a16="http://schemas.microsoft.com/office/drawing/2014/main" id="{B146F3C5-D41F-38E8-6C2A-4CBD4B01F7EA}"/>
              </a:ext>
            </a:extLst>
          </p:cNvPr>
          <p:cNvGrpSpPr/>
          <p:nvPr/>
        </p:nvGrpSpPr>
        <p:grpSpPr>
          <a:xfrm>
            <a:off x="6141855" y="3498996"/>
            <a:ext cx="2766597" cy="2523056"/>
            <a:chOff x="789647" y="484887"/>
            <a:chExt cx="2373321" cy="2164401"/>
          </a:xfrm>
        </p:grpSpPr>
        <p:grpSp>
          <p:nvGrpSpPr>
            <p:cNvPr id="40" name="Groupe 39">
              <a:extLst>
                <a:ext uri="{FF2B5EF4-FFF2-40B4-BE49-F238E27FC236}">
                  <a16:creationId xmlns:a16="http://schemas.microsoft.com/office/drawing/2014/main" id="{79B5A59F-12A3-1F1A-5016-BF408E8E09BA}"/>
                </a:ext>
              </a:extLst>
            </p:cNvPr>
            <p:cNvGrpSpPr/>
            <p:nvPr/>
          </p:nvGrpSpPr>
          <p:grpSpPr>
            <a:xfrm>
              <a:off x="947489" y="484887"/>
              <a:ext cx="1957222" cy="1957222"/>
              <a:chOff x="831211" y="483861"/>
              <a:chExt cx="1957222" cy="1957222"/>
            </a:xfrm>
          </p:grpSpPr>
          <p:grpSp>
            <p:nvGrpSpPr>
              <p:cNvPr id="180" name="Groupe 179">
                <a:extLst>
                  <a:ext uri="{FF2B5EF4-FFF2-40B4-BE49-F238E27FC236}">
                    <a16:creationId xmlns:a16="http://schemas.microsoft.com/office/drawing/2014/main" id="{0901B37E-D35B-B1C8-E7C7-0C26801ECC59}"/>
                  </a:ext>
                </a:extLst>
              </p:cNvPr>
              <p:cNvGrpSpPr/>
              <p:nvPr/>
            </p:nvGrpSpPr>
            <p:grpSpPr>
              <a:xfrm>
                <a:off x="831211" y="483861"/>
                <a:ext cx="1957222" cy="1957222"/>
                <a:chOff x="8267089" y="3467386"/>
                <a:chExt cx="975931" cy="975931"/>
              </a:xfrm>
            </p:grpSpPr>
            <p:sp>
              <p:nvSpPr>
                <p:cNvPr id="182" name="Forme libre 225">
                  <a:extLst>
                    <a:ext uri="{FF2B5EF4-FFF2-40B4-BE49-F238E27FC236}">
                      <a16:creationId xmlns:a16="http://schemas.microsoft.com/office/drawing/2014/main" id="{2584BD42-56D9-7AB3-59B8-51C5ECAF1319}"/>
                    </a:ext>
                  </a:extLst>
                </p:cNvPr>
                <p:cNvSpPr/>
                <p:nvPr/>
              </p:nvSpPr>
              <p:spPr>
                <a:xfrm>
                  <a:off x="8267089" y="3467386"/>
                  <a:ext cx="975931" cy="975931"/>
                </a:xfrm>
                <a:custGeom>
                  <a:avLst/>
                  <a:gdLst>
                    <a:gd name="connsiteX0" fmla="*/ 975931 w 975931"/>
                    <a:gd name="connsiteY0" fmla="*/ 487966 h 975931"/>
                    <a:gd name="connsiteX1" fmla="*/ 487966 w 975931"/>
                    <a:gd name="connsiteY1" fmla="*/ 975932 h 975931"/>
                    <a:gd name="connsiteX2" fmla="*/ 0 w 975931"/>
                    <a:gd name="connsiteY2" fmla="*/ 487966 h 975931"/>
                    <a:gd name="connsiteX3" fmla="*/ 487966 w 975931"/>
                    <a:gd name="connsiteY3" fmla="*/ 0 h 975931"/>
                    <a:gd name="connsiteX4" fmla="*/ 975931 w 975931"/>
                    <a:gd name="connsiteY4" fmla="*/ 487966 h 975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31" h="975931">
                      <a:moveTo>
                        <a:pt x="975931" y="487966"/>
                      </a:moveTo>
                      <a:cubicBezTo>
                        <a:pt x="975931" y="757462"/>
                        <a:pt x="757462" y="975932"/>
                        <a:pt x="487966" y="975932"/>
                      </a:cubicBezTo>
                      <a:cubicBezTo>
                        <a:pt x="218469" y="975932"/>
                        <a:pt x="0" y="757462"/>
                        <a:pt x="0" y="487966"/>
                      </a:cubicBezTo>
                      <a:cubicBezTo>
                        <a:pt x="0" y="218470"/>
                        <a:pt x="218469" y="0"/>
                        <a:pt x="487966" y="0"/>
                      </a:cubicBezTo>
                      <a:cubicBezTo>
                        <a:pt x="757462" y="0"/>
                        <a:pt x="975931" y="218470"/>
                        <a:pt x="975931" y="487966"/>
                      </a:cubicBezTo>
                      <a:close/>
                    </a:path>
                  </a:pathLst>
                </a:custGeom>
                <a:solidFill>
                  <a:schemeClr val="bg1"/>
                </a:solidFill>
                <a:ln w="9525" cap="flat">
                  <a:noFill/>
                  <a:prstDash val="solid"/>
                  <a:miter/>
                </a:ln>
              </p:spPr>
              <p:txBody>
                <a:bodyPr rtlCol="0" anchor="ctr"/>
                <a:lstStyle/>
                <a:p>
                  <a:endParaRPr lang="fr-FR" dirty="0">
                    <a:latin typeface="Tw Cen MT" panose="020B0602020104020603" pitchFamily="34" charset="0"/>
                  </a:endParaRPr>
                </a:p>
              </p:txBody>
            </p:sp>
            <p:sp>
              <p:nvSpPr>
                <p:cNvPr id="183" name="Forme libre 226">
                  <a:extLst>
                    <a:ext uri="{FF2B5EF4-FFF2-40B4-BE49-F238E27FC236}">
                      <a16:creationId xmlns:a16="http://schemas.microsoft.com/office/drawing/2014/main" id="{D121B275-CBF1-6E65-6746-4AD61742EF75}"/>
                    </a:ext>
                  </a:extLst>
                </p:cNvPr>
                <p:cNvSpPr/>
                <p:nvPr/>
              </p:nvSpPr>
              <p:spPr>
                <a:xfrm>
                  <a:off x="8297007" y="3501508"/>
                  <a:ext cx="907059" cy="922968"/>
                </a:xfrm>
                <a:prstGeom prst="arc">
                  <a:avLst>
                    <a:gd name="adj1" fmla="val 14726605"/>
                    <a:gd name="adj2" fmla="val 19882241"/>
                  </a:avLst>
                </a:prstGeom>
                <a:noFill/>
                <a:ln w="25400" cap="rnd">
                  <a:gradFill>
                    <a:gsLst>
                      <a:gs pos="59489">
                        <a:srgbClr val="41DFF0"/>
                      </a:gs>
                      <a:gs pos="31800">
                        <a:srgbClr val="D778F8"/>
                      </a:gs>
                      <a:gs pos="0">
                        <a:srgbClr val="FD87C1"/>
                      </a:gs>
                      <a:gs pos="100000">
                        <a:srgbClr val="D4E1BD"/>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184" name="Forme libre 226">
                  <a:extLst>
                    <a:ext uri="{FF2B5EF4-FFF2-40B4-BE49-F238E27FC236}">
                      <a16:creationId xmlns:a16="http://schemas.microsoft.com/office/drawing/2014/main" id="{ACDE9807-7CEA-19F0-9FA6-C9CFE0081A94}"/>
                    </a:ext>
                  </a:extLst>
                </p:cNvPr>
                <p:cNvSpPr/>
                <p:nvPr/>
              </p:nvSpPr>
              <p:spPr>
                <a:xfrm>
                  <a:off x="8311964" y="3507937"/>
                  <a:ext cx="876037" cy="891402"/>
                </a:xfrm>
                <a:prstGeom prst="arc">
                  <a:avLst>
                    <a:gd name="adj1" fmla="val 4160435"/>
                    <a:gd name="adj2" fmla="val 9157468"/>
                  </a:avLst>
                </a:prstGeom>
                <a:noFill/>
                <a:ln w="25400" cap="rnd">
                  <a:gradFill>
                    <a:gsLst>
                      <a:gs pos="59489">
                        <a:srgbClr val="41DFF0"/>
                      </a:gs>
                      <a:gs pos="31800">
                        <a:srgbClr val="D778F8"/>
                      </a:gs>
                      <a:gs pos="0">
                        <a:srgbClr val="FD87C1"/>
                      </a:gs>
                      <a:gs pos="100000">
                        <a:srgbClr val="D4E1BD"/>
                      </a:gs>
                    </a:gsLst>
                    <a:lin ang="5400000" scaled="1"/>
                  </a:gradFill>
                  <a:prstDash val="solid"/>
                  <a:round/>
                </a:ln>
              </p:spPr>
              <p:txBody>
                <a:bodyPr rtlCol="0" anchor="ctr"/>
                <a:lstStyle/>
                <a:p>
                  <a:endParaRPr lang="fr-FR" dirty="0">
                    <a:latin typeface="Tw Cen MT" panose="020B0602020104020603" pitchFamily="34" charset="0"/>
                  </a:endParaRPr>
                </a:p>
              </p:txBody>
            </p:sp>
          </p:grpSp>
          <p:sp>
            <p:nvSpPr>
              <p:cNvPr id="181" name="Rectangle 180">
                <a:extLst>
                  <a:ext uri="{FF2B5EF4-FFF2-40B4-BE49-F238E27FC236}">
                    <a16:creationId xmlns:a16="http://schemas.microsoft.com/office/drawing/2014/main" id="{F89617D0-0CEA-A05D-814A-A7D7571486C0}"/>
                  </a:ext>
                </a:extLst>
              </p:cNvPr>
              <p:cNvSpPr/>
              <p:nvPr/>
            </p:nvSpPr>
            <p:spPr>
              <a:xfrm>
                <a:off x="1033411" y="867422"/>
                <a:ext cx="1601975" cy="1060430"/>
              </a:xfrm>
              <a:prstGeom prst="rect">
                <a:avLst/>
              </a:prstGeom>
              <a:noFill/>
            </p:spPr>
            <p:txBody>
              <a:bodyPr wrap="square" lIns="91440" tIns="45720" rIns="91440" bIns="45720" anchor="ctr">
                <a:noAutofit/>
              </a:bodyPr>
              <a:lstStyle/>
              <a:p>
                <a:pPr algn="ctr"/>
                <a:r>
                  <a:rPr lang="fr-FR" b="1" dirty="0">
                    <a:ln w="0"/>
                    <a:solidFill>
                      <a:srgbClr val="FE8787"/>
                    </a:solidFill>
                    <a:latin typeface="Tw Cen MT"/>
                    <a:ea typeface="MS PGothic"/>
                    <a:cs typeface="Calibri"/>
                  </a:rPr>
                  <a:t>A la fin </a:t>
                </a:r>
                <a:br>
                  <a:rPr lang="fr-FR" b="1" dirty="0">
                    <a:ln w="0"/>
                    <a:solidFill>
                      <a:srgbClr val="FE8787"/>
                    </a:solidFill>
                    <a:latin typeface="Tw Cen MT"/>
                    <a:ea typeface="MS PGothic"/>
                    <a:cs typeface="Calibri"/>
                  </a:rPr>
                </a:br>
                <a:r>
                  <a:rPr lang="fr-FR" b="1" dirty="0">
                    <a:ln w="0"/>
                    <a:solidFill>
                      <a:srgbClr val="FE8787"/>
                    </a:solidFill>
                    <a:latin typeface="Tw Cen MT"/>
                    <a:ea typeface="MS PGothic"/>
                    <a:cs typeface="Calibri"/>
                  </a:rPr>
                  <a:t>de notre échange, qu'est-ce que j'aimerais entendre de sa part idéalement ?</a:t>
                </a:r>
              </a:p>
            </p:txBody>
          </p:sp>
        </p:grpSp>
        <p:grpSp>
          <p:nvGrpSpPr>
            <p:cNvPr id="41" name="Graphique 17">
              <a:extLst>
                <a:ext uri="{FF2B5EF4-FFF2-40B4-BE49-F238E27FC236}">
                  <a16:creationId xmlns:a16="http://schemas.microsoft.com/office/drawing/2014/main" id="{26F97FCA-332B-DC49-CD4E-D98B94A134E8}"/>
                </a:ext>
              </a:extLst>
            </p:cNvPr>
            <p:cNvGrpSpPr/>
            <p:nvPr/>
          </p:nvGrpSpPr>
          <p:grpSpPr>
            <a:xfrm>
              <a:off x="2371405" y="1972585"/>
              <a:ext cx="676328" cy="676703"/>
              <a:chOff x="-6073259" y="4418396"/>
              <a:chExt cx="521017" cy="521306"/>
            </a:xfrm>
            <a:noFill/>
            <a:effectLst>
              <a:outerShdw blurRad="12700" sx="101000" sy="101000" algn="ctr" rotWithShape="0">
                <a:prstClr val="black">
                  <a:alpha val="40000"/>
                </a:prstClr>
              </a:outerShdw>
            </a:effectLst>
          </p:grpSpPr>
          <p:sp>
            <p:nvSpPr>
              <p:cNvPr id="47" name="Forme libre : forme 20">
                <a:extLst>
                  <a:ext uri="{FF2B5EF4-FFF2-40B4-BE49-F238E27FC236}">
                    <a16:creationId xmlns:a16="http://schemas.microsoft.com/office/drawing/2014/main" id="{1BCAD70B-E248-4086-BB96-64F4AB889789}"/>
                  </a:ext>
                </a:extLst>
              </p:cNvPr>
              <p:cNvSpPr/>
              <p:nvPr/>
            </p:nvSpPr>
            <p:spPr>
              <a:xfrm>
                <a:off x="-6073259" y="4418396"/>
                <a:ext cx="521017" cy="521017"/>
              </a:xfrm>
              <a:custGeom>
                <a:avLst/>
                <a:gdLst>
                  <a:gd name="connsiteX0" fmla="*/ 260509 w 521017"/>
                  <a:gd name="connsiteY0" fmla="*/ 0 h 521017"/>
                  <a:gd name="connsiteX1" fmla="*/ 0 w 521017"/>
                  <a:gd name="connsiteY1" fmla="*/ 260509 h 521017"/>
                  <a:gd name="connsiteX2" fmla="*/ 260509 w 521017"/>
                  <a:gd name="connsiteY2" fmla="*/ 521018 h 521017"/>
                  <a:gd name="connsiteX3" fmla="*/ 521017 w 521017"/>
                  <a:gd name="connsiteY3" fmla="*/ 260509 h 521017"/>
                  <a:gd name="connsiteX4" fmla="*/ 260509 w 521017"/>
                  <a:gd name="connsiteY4" fmla="*/ 0 h 521017"/>
                  <a:gd name="connsiteX5" fmla="*/ 260509 w 521017"/>
                  <a:gd name="connsiteY5" fmla="*/ 375856 h 521017"/>
                  <a:gd name="connsiteX6" fmla="*/ 145161 w 521017"/>
                  <a:gd name="connsiteY6" fmla="*/ 260509 h 521017"/>
                  <a:gd name="connsiteX7" fmla="*/ 260509 w 521017"/>
                  <a:gd name="connsiteY7" fmla="*/ 145161 h 521017"/>
                  <a:gd name="connsiteX8" fmla="*/ 375856 w 521017"/>
                  <a:gd name="connsiteY8" fmla="*/ 260509 h 521017"/>
                  <a:gd name="connsiteX9" fmla="*/ 260509 w 521017"/>
                  <a:gd name="connsiteY9" fmla="*/ 375856 h 521017"/>
                  <a:gd name="connsiteX10" fmla="*/ 441008 w 521017"/>
                  <a:gd name="connsiteY10" fmla="*/ 260509 h 521017"/>
                  <a:gd name="connsiteX11" fmla="*/ 260509 w 521017"/>
                  <a:gd name="connsiteY11" fmla="*/ 80010 h 521017"/>
                  <a:gd name="connsiteX12" fmla="*/ 80010 w 521017"/>
                  <a:gd name="connsiteY12" fmla="*/ 260509 h 521017"/>
                  <a:gd name="connsiteX13" fmla="*/ 60103 w 521017"/>
                  <a:gd name="connsiteY13" fmla="*/ 260509 h 521017"/>
                  <a:gd name="connsiteX14" fmla="*/ 260509 w 521017"/>
                  <a:gd name="connsiteY14" fmla="*/ 60103 h 521017"/>
                  <a:gd name="connsiteX15" fmla="*/ 460915 w 521017"/>
                  <a:gd name="connsiteY15" fmla="*/ 260509 h 521017"/>
                  <a:gd name="connsiteX16" fmla="*/ 441008 w 521017"/>
                  <a:gd name="connsiteY16" fmla="*/ 260509 h 52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017" h="521017">
                    <a:moveTo>
                      <a:pt x="260509" y="0"/>
                    </a:moveTo>
                    <a:cubicBezTo>
                      <a:pt x="116681" y="0"/>
                      <a:pt x="0" y="116586"/>
                      <a:pt x="0" y="260509"/>
                    </a:cubicBezTo>
                    <a:cubicBezTo>
                      <a:pt x="0" y="404431"/>
                      <a:pt x="116586" y="521018"/>
                      <a:pt x="260509" y="521018"/>
                    </a:cubicBezTo>
                    <a:cubicBezTo>
                      <a:pt x="404431" y="521018"/>
                      <a:pt x="521017" y="404431"/>
                      <a:pt x="521017" y="260509"/>
                    </a:cubicBezTo>
                    <a:cubicBezTo>
                      <a:pt x="521017" y="116586"/>
                      <a:pt x="404431" y="0"/>
                      <a:pt x="260509" y="0"/>
                    </a:cubicBezTo>
                    <a:close/>
                    <a:moveTo>
                      <a:pt x="260509" y="375856"/>
                    </a:moveTo>
                    <a:cubicBezTo>
                      <a:pt x="196786" y="375856"/>
                      <a:pt x="145161" y="324231"/>
                      <a:pt x="145161" y="260509"/>
                    </a:cubicBezTo>
                    <a:cubicBezTo>
                      <a:pt x="145161" y="196787"/>
                      <a:pt x="196786" y="145161"/>
                      <a:pt x="260509" y="145161"/>
                    </a:cubicBezTo>
                    <a:cubicBezTo>
                      <a:pt x="324231" y="145161"/>
                      <a:pt x="375856" y="196787"/>
                      <a:pt x="375856" y="260509"/>
                    </a:cubicBezTo>
                    <a:cubicBezTo>
                      <a:pt x="375856" y="324231"/>
                      <a:pt x="324231" y="375856"/>
                      <a:pt x="260509" y="375856"/>
                    </a:cubicBezTo>
                    <a:close/>
                    <a:moveTo>
                      <a:pt x="441008" y="260509"/>
                    </a:moveTo>
                    <a:cubicBezTo>
                      <a:pt x="441008" y="160972"/>
                      <a:pt x="360045" y="80010"/>
                      <a:pt x="260509" y="80010"/>
                    </a:cubicBezTo>
                    <a:cubicBezTo>
                      <a:pt x="160973" y="80010"/>
                      <a:pt x="80010" y="160972"/>
                      <a:pt x="80010" y="260509"/>
                    </a:cubicBezTo>
                    <a:lnTo>
                      <a:pt x="60103" y="260509"/>
                    </a:lnTo>
                    <a:cubicBezTo>
                      <a:pt x="60103" y="150019"/>
                      <a:pt x="150019" y="60103"/>
                      <a:pt x="260509" y="60103"/>
                    </a:cubicBezTo>
                    <a:cubicBezTo>
                      <a:pt x="370999" y="60103"/>
                      <a:pt x="460915" y="150019"/>
                      <a:pt x="460915" y="260509"/>
                    </a:cubicBezTo>
                    <a:lnTo>
                      <a:pt x="441008" y="260509"/>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grpSp>
            <p:nvGrpSpPr>
              <p:cNvPr id="48" name="Graphique 17">
                <a:extLst>
                  <a:ext uri="{FF2B5EF4-FFF2-40B4-BE49-F238E27FC236}">
                    <a16:creationId xmlns:a16="http://schemas.microsoft.com/office/drawing/2014/main" id="{ACC160CE-8218-8C89-FEC3-2461D9B625BF}"/>
                  </a:ext>
                </a:extLst>
              </p:cNvPr>
              <p:cNvGrpSpPr/>
              <p:nvPr/>
            </p:nvGrpSpPr>
            <p:grpSpPr>
              <a:xfrm>
                <a:off x="-6071354" y="4679475"/>
                <a:ext cx="518734" cy="260227"/>
                <a:chOff x="-6071354" y="4679475"/>
                <a:chExt cx="518734" cy="260227"/>
              </a:xfrm>
              <a:grpFill/>
            </p:grpSpPr>
            <p:sp>
              <p:nvSpPr>
                <p:cNvPr id="49" name="Forme libre : forme 22">
                  <a:extLst>
                    <a:ext uri="{FF2B5EF4-FFF2-40B4-BE49-F238E27FC236}">
                      <a16:creationId xmlns:a16="http://schemas.microsoft.com/office/drawing/2014/main" id="{9163ED85-5833-44B5-36E0-465AC9BA7F6A}"/>
                    </a:ext>
                  </a:extLst>
                </p:cNvPr>
                <p:cNvSpPr/>
                <p:nvPr/>
              </p:nvSpPr>
              <p:spPr>
                <a:xfrm>
                  <a:off x="-6071354" y="4679477"/>
                  <a:ext cx="45148" cy="43338"/>
                </a:xfrm>
                <a:custGeom>
                  <a:avLst/>
                  <a:gdLst>
                    <a:gd name="connsiteX0" fmla="*/ 31052 w 45148"/>
                    <a:gd name="connsiteY0" fmla="*/ 0 h 43338"/>
                    <a:gd name="connsiteX1" fmla="*/ 0 w 45148"/>
                    <a:gd name="connsiteY1" fmla="*/ 31052 h 43338"/>
                    <a:gd name="connsiteX2" fmla="*/ 1810 w 45148"/>
                    <a:gd name="connsiteY2" fmla="*/ 43339 h 43338"/>
                    <a:gd name="connsiteX3" fmla="*/ 45148 w 45148"/>
                    <a:gd name="connsiteY3" fmla="*/ 0 h 43338"/>
                    <a:gd name="connsiteX4" fmla="*/ 31052 w 45148"/>
                    <a:gd name="connsiteY4" fmla="*/ 0 h 43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8" h="43338">
                      <a:moveTo>
                        <a:pt x="31052" y="0"/>
                      </a:moveTo>
                      <a:lnTo>
                        <a:pt x="0" y="31052"/>
                      </a:lnTo>
                      <a:cubicBezTo>
                        <a:pt x="476" y="35147"/>
                        <a:pt x="1048" y="39243"/>
                        <a:pt x="1810" y="43339"/>
                      </a:cubicBezTo>
                      <a:lnTo>
                        <a:pt x="45148" y="0"/>
                      </a:lnTo>
                      <a:lnTo>
                        <a:pt x="31052" y="0"/>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50" name="Forme libre : forme 23">
                  <a:extLst>
                    <a:ext uri="{FF2B5EF4-FFF2-40B4-BE49-F238E27FC236}">
                      <a16:creationId xmlns:a16="http://schemas.microsoft.com/office/drawing/2014/main" id="{BF71516C-BD3B-5AC8-29EF-F85229D2300D}"/>
                    </a:ext>
                  </a:extLst>
                </p:cNvPr>
                <p:cNvSpPr/>
                <p:nvPr/>
              </p:nvSpPr>
              <p:spPr>
                <a:xfrm>
                  <a:off x="-6061448" y="4679477"/>
                  <a:ext cx="91535" cy="87915"/>
                </a:xfrm>
                <a:custGeom>
                  <a:avLst/>
                  <a:gdLst>
                    <a:gd name="connsiteX0" fmla="*/ 77438 w 91535"/>
                    <a:gd name="connsiteY0" fmla="*/ 0 h 87915"/>
                    <a:gd name="connsiteX1" fmla="*/ 0 w 91535"/>
                    <a:gd name="connsiteY1" fmla="*/ 77438 h 87915"/>
                    <a:gd name="connsiteX2" fmla="*/ 3619 w 91535"/>
                    <a:gd name="connsiteY2" fmla="*/ 87916 h 87915"/>
                    <a:gd name="connsiteX3" fmla="*/ 91535 w 91535"/>
                    <a:gd name="connsiteY3" fmla="*/ 0 h 87915"/>
                    <a:gd name="connsiteX4" fmla="*/ 77438 w 91535"/>
                    <a:gd name="connsiteY4" fmla="*/ 0 h 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 h="87915">
                      <a:moveTo>
                        <a:pt x="77438" y="0"/>
                      </a:moveTo>
                      <a:lnTo>
                        <a:pt x="0" y="77438"/>
                      </a:lnTo>
                      <a:cubicBezTo>
                        <a:pt x="1143" y="80963"/>
                        <a:pt x="2286" y="84487"/>
                        <a:pt x="3619" y="87916"/>
                      </a:cubicBezTo>
                      <a:lnTo>
                        <a:pt x="91535" y="0"/>
                      </a:lnTo>
                      <a:lnTo>
                        <a:pt x="77438" y="0"/>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51" name="Forme libre : forme 24">
                  <a:extLst>
                    <a:ext uri="{FF2B5EF4-FFF2-40B4-BE49-F238E27FC236}">
                      <a16:creationId xmlns:a16="http://schemas.microsoft.com/office/drawing/2014/main" id="{53A9479E-0461-4E3D-7E94-301E68ECD980}"/>
                    </a:ext>
                  </a:extLst>
                </p:cNvPr>
                <p:cNvSpPr/>
                <p:nvPr/>
              </p:nvSpPr>
              <p:spPr>
                <a:xfrm>
                  <a:off x="-6044970" y="4679858"/>
                  <a:ext cx="117729" cy="126110"/>
                </a:xfrm>
                <a:custGeom>
                  <a:avLst/>
                  <a:gdLst>
                    <a:gd name="connsiteX0" fmla="*/ 116872 w 117729"/>
                    <a:gd name="connsiteY0" fmla="*/ 95 h 126110"/>
                    <a:gd name="connsiteX1" fmla="*/ 0 w 117729"/>
                    <a:gd name="connsiteY1" fmla="*/ 116967 h 126110"/>
                    <a:gd name="connsiteX2" fmla="*/ 4858 w 117729"/>
                    <a:gd name="connsiteY2" fmla="*/ 126111 h 126110"/>
                    <a:gd name="connsiteX3" fmla="*/ 117729 w 117729"/>
                    <a:gd name="connsiteY3" fmla="*/ 13240 h 126110"/>
                    <a:gd name="connsiteX4" fmla="*/ 116872 w 117729"/>
                    <a:gd name="connsiteY4" fmla="*/ 0 h 126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29" h="126110">
                      <a:moveTo>
                        <a:pt x="116872" y="95"/>
                      </a:moveTo>
                      <a:lnTo>
                        <a:pt x="0" y="116967"/>
                      </a:lnTo>
                      <a:cubicBezTo>
                        <a:pt x="1619" y="120015"/>
                        <a:pt x="3238" y="123158"/>
                        <a:pt x="4858" y="126111"/>
                      </a:cubicBezTo>
                      <a:lnTo>
                        <a:pt x="117729" y="13240"/>
                      </a:lnTo>
                      <a:cubicBezTo>
                        <a:pt x="117253" y="8858"/>
                        <a:pt x="116872" y="4477"/>
                        <a:pt x="116872"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52" name="Forme libre : forme 25">
                  <a:extLst>
                    <a:ext uri="{FF2B5EF4-FFF2-40B4-BE49-F238E27FC236}">
                      <a16:creationId xmlns:a16="http://schemas.microsoft.com/office/drawing/2014/main" id="{308D936B-C41B-E084-0E99-B15994816A3E}"/>
                    </a:ext>
                  </a:extLst>
                </p:cNvPr>
                <p:cNvSpPr/>
                <p:nvPr/>
              </p:nvSpPr>
              <p:spPr>
                <a:xfrm>
                  <a:off x="-6027539" y="4719196"/>
                  <a:ext cx="111061" cy="115062"/>
                </a:xfrm>
                <a:custGeom>
                  <a:avLst/>
                  <a:gdLst>
                    <a:gd name="connsiteX0" fmla="*/ 106775 w 111061"/>
                    <a:gd name="connsiteY0" fmla="*/ 95 h 115062"/>
                    <a:gd name="connsiteX1" fmla="*/ 0 w 111061"/>
                    <a:gd name="connsiteY1" fmla="*/ 106871 h 115062"/>
                    <a:gd name="connsiteX2" fmla="*/ 5906 w 111061"/>
                    <a:gd name="connsiteY2" fmla="*/ 115062 h 115062"/>
                    <a:gd name="connsiteX3" fmla="*/ 111062 w 111061"/>
                    <a:gd name="connsiteY3" fmla="*/ 9906 h 115062"/>
                    <a:gd name="connsiteX4" fmla="*/ 106871 w 111061"/>
                    <a:gd name="connsiteY4" fmla="*/ 0 h 11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1" h="115062">
                      <a:moveTo>
                        <a:pt x="106775" y="95"/>
                      </a:moveTo>
                      <a:lnTo>
                        <a:pt x="0" y="106871"/>
                      </a:lnTo>
                      <a:cubicBezTo>
                        <a:pt x="1905" y="109633"/>
                        <a:pt x="3810" y="112395"/>
                        <a:pt x="5906" y="115062"/>
                      </a:cubicBezTo>
                      <a:lnTo>
                        <a:pt x="111062" y="9906"/>
                      </a:lnTo>
                      <a:cubicBezTo>
                        <a:pt x="109538" y="6668"/>
                        <a:pt x="108109" y="3429"/>
                        <a:pt x="106871"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53" name="Forme libre : forme 26">
                  <a:extLst>
                    <a:ext uri="{FF2B5EF4-FFF2-40B4-BE49-F238E27FC236}">
                      <a16:creationId xmlns:a16="http://schemas.microsoft.com/office/drawing/2014/main" id="{2E300585-1C80-A0C6-AE3C-159E825702E5}"/>
                    </a:ext>
                  </a:extLst>
                </p:cNvPr>
                <p:cNvSpPr/>
                <p:nvPr/>
              </p:nvSpPr>
              <p:spPr>
                <a:xfrm>
                  <a:off x="-6002393" y="4754629"/>
                  <a:ext cx="109442" cy="109728"/>
                </a:xfrm>
                <a:custGeom>
                  <a:avLst/>
                  <a:gdLst>
                    <a:gd name="connsiteX0" fmla="*/ 102584 w 109442"/>
                    <a:gd name="connsiteY0" fmla="*/ 0 h 109728"/>
                    <a:gd name="connsiteX1" fmla="*/ 0 w 109442"/>
                    <a:gd name="connsiteY1" fmla="*/ 102584 h 109728"/>
                    <a:gd name="connsiteX2" fmla="*/ 6953 w 109442"/>
                    <a:gd name="connsiteY2" fmla="*/ 109728 h 109728"/>
                    <a:gd name="connsiteX3" fmla="*/ 109442 w 109442"/>
                    <a:gd name="connsiteY3" fmla="*/ 7239 h 109728"/>
                    <a:gd name="connsiteX4" fmla="*/ 102680 w 109442"/>
                    <a:gd name="connsiteY4" fmla="*/ 0 h 1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 h="109728">
                      <a:moveTo>
                        <a:pt x="102584" y="0"/>
                      </a:moveTo>
                      <a:lnTo>
                        <a:pt x="0" y="102584"/>
                      </a:lnTo>
                      <a:cubicBezTo>
                        <a:pt x="2286" y="104966"/>
                        <a:pt x="4572" y="107442"/>
                        <a:pt x="6953" y="109728"/>
                      </a:cubicBezTo>
                      <a:lnTo>
                        <a:pt x="109442" y="7239"/>
                      </a:lnTo>
                      <a:cubicBezTo>
                        <a:pt x="107061" y="4953"/>
                        <a:pt x="104775" y="2477"/>
                        <a:pt x="102680"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54" name="Forme libre : forme 56">
                  <a:extLst>
                    <a:ext uri="{FF2B5EF4-FFF2-40B4-BE49-F238E27FC236}">
                      <a16:creationId xmlns:a16="http://schemas.microsoft.com/office/drawing/2014/main" id="{FA6289DB-A846-39D3-D2A5-95F228B7580E}"/>
                    </a:ext>
                  </a:extLst>
                </p:cNvPr>
                <p:cNvSpPr/>
                <p:nvPr/>
              </p:nvSpPr>
              <p:spPr>
                <a:xfrm>
                  <a:off x="-5972961" y="4780061"/>
                  <a:ext cx="113537" cy="110204"/>
                </a:xfrm>
                <a:custGeom>
                  <a:avLst/>
                  <a:gdLst>
                    <a:gd name="connsiteX0" fmla="*/ 104108 w 113537"/>
                    <a:gd name="connsiteY0" fmla="*/ 0 h 110204"/>
                    <a:gd name="connsiteX1" fmla="*/ 0 w 113537"/>
                    <a:gd name="connsiteY1" fmla="*/ 104108 h 110204"/>
                    <a:gd name="connsiteX2" fmla="*/ 8001 w 113537"/>
                    <a:gd name="connsiteY2" fmla="*/ 110204 h 110204"/>
                    <a:gd name="connsiteX3" fmla="*/ 113538 w 113537"/>
                    <a:gd name="connsiteY3" fmla="*/ 4667 h 110204"/>
                    <a:gd name="connsiteX4" fmla="*/ 104204 w 113537"/>
                    <a:gd name="connsiteY4" fmla="*/ 0 h 11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7" h="110204">
                      <a:moveTo>
                        <a:pt x="104108" y="0"/>
                      </a:moveTo>
                      <a:lnTo>
                        <a:pt x="0" y="104108"/>
                      </a:lnTo>
                      <a:cubicBezTo>
                        <a:pt x="2667" y="106204"/>
                        <a:pt x="5334" y="108204"/>
                        <a:pt x="8001" y="110204"/>
                      </a:cubicBezTo>
                      <a:lnTo>
                        <a:pt x="113538" y="4667"/>
                      </a:lnTo>
                      <a:cubicBezTo>
                        <a:pt x="110300" y="3238"/>
                        <a:pt x="107252" y="1714"/>
                        <a:pt x="104204"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55" name="Forme libre : forme 57">
                  <a:extLst>
                    <a:ext uri="{FF2B5EF4-FFF2-40B4-BE49-F238E27FC236}">
                      <a16:creationId xmlns:a16="http://schemas.microsoft.com/office/drawing/2014/main" id="{4195488D-1254-4EE2-DF06-14EC9955005C}"/>
                    </a:ext>
                  </a:extLst>
                </p:cNvPr>
                <p:cNvSpPr/>
                <p:nvPr/>
              </p:nvSpPr>
              <p:spPr>
                <a:xfrm>
                  <a:off x="-5939052" y="4793872"/>
                  <a:ext cx="126111" cy="117824"/>
                </a:xfrm>
                <a:custGeom>
                  <a:avLst/>
                  <a:gdLst>
                    <a:gd name="connsiteX0" fmla="*/ 112871 w 126111"/>
                    <a:gd name="connsiteY0" fmla="*/ 95 h 117824"/>
                    <a:gd name="connsiteX1" fmla="*/ 0 w 126111"/>
                    <a:gd name="connsiteY1" fmla="*/ 112966 h 117824"/>
                    <a:gd name="connsiteX2" fmla="*/ 9144 w 126111"/>
                    <a:gd name="connsiteY2" fmla="*/ 117824 h 117824"/>
                    <a:gd name="connsiteX3" fmla="*/ 126111 w 126111"/>
                    <a:gd name="connsiteY3" fmla="*/ 857 h 117824"/>
                    <a:gd name="connsiteX4" fmla="*/ 112871 w 126111"/>
                    <a:gd name="connsiteY4" fmla="*/ 0 h 11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11" h="117824">
                      <a:moveTo>
                        <a:pt x="112871" y="95"/>
                      </a:moveTo>
                      <a:lnTo>
                        <a:pt x="0" y="112966"/>
                      </a:lnTo>
                      <a:cubicBezTo>
                        <a:pt x="3048" y="114681"/>
                        <a:pt x="6096" y="116300"/>
                        <a:pt x="9144" y="117824"/>
                      </a:cubicBezTo>
                      <a:lnTo>
                        <a:pt x="126111" y="857"/>
                      </a:lnTo>
                      <a:cubicBezTo>
                        <a:pt x="121634" y="857"/>
                        <a:pt x="117253" y="476"/>
                        <a:pt x="112871"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56" name="Forme libre : forme 58">
                  <a:extLst>
                    <a:ext uri="{FF2B5EF4-FFF2-40B4-BE49-F238E27FC236}">
                      <a16:creationId xmlns:a16="http://schemas.microsoft.com/office/drawing/2014/main" id="{59018B3C-DB8A-D44D-32CC-95ADB67BE1DD}"/>
                    </a:ext>
                  </a:extLst>
                </p:cNvPr>
                <p:cNvSpPr/>
                <p:nvPr/>
              </p:nvSpPr>
              <p:spPr>
                <a:xfrm>
                  <a:off x="-5900571" y="4679477"/>
                  <a:ext cx="259175" cy="248792"/>
                </a:xfrm>
                <a:custGeom>
                  <a:avLst/>
                  <a:gdLst>
                    <a:gd name="connsiteX0" fmla="*/ 245173 w 259175"/>
                    <a:gd name="connsiteY0" fmla="*/ 0 h 248792"/>
                    <a:gd name="connsiteX1" fmla="*/ 187166 w 259175"/>
                    <a:gd name="connsiteY1" fmla="*/ 58007 h 248792"/>
                    <a:gd name="connsiteX2" fmla="*/ 145732 w 259175"/>
                    <a:gd name="connsiteY2" fmla="*/ 99441 h 248792"/>
                    <a:gd name="connsiteX3" fmla="*/ 0 w 259175"/>
                    <a:gd name="connsiteY3" fmla="*/ 245173 h 248792"/>
                    <a:gd name="connsiteX4" fmla="*/ 10477 w 259175"/>
                    <a:gd name="connsiteY4" fmla="*/ 248793 h 248792"/>
                    <a:gd name="connsiteX5" fmla="*/ 259175 w 259175"/>
                    <a:gd name="connsiteY5" fmla="*/ 95 h 248792"/>
                    <a:gd name="connsiteX6" fmla="*/ 245078 w 259175"/>
                    <a:gd name="connsiteY6" fmla="*/ 95 h 24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75" h="248792">
                      <a:moveTo>
                        <a:pt x="245173" y="0"/>
                      </a:moveTo>
                      <a:lnTo>
                        <a:pt x="187166" y="58007"/>
                      </a:lnTo>
                      <a:cubicBezTo>
                        <a:pt x="177070" y="75057"/>
                        <a:pt x="162782" y="89345"/>
                        <a:pt x="145732" y="99441"/>
                      </a:cubicBezTo>
                      <a:lnTo>
                        <a:pt x="0" y="245173"/>
                      </a:lnTo>
                      <a:cubicBezTo>
                        <a:pt x="3429" y="246412"/>
                        <a:pt x="6953" y="247650"/>
                        <a:pt x="10477" y="248793"/>
                      </a:cubicBezTo>
                      <a:lnTo>
                        <a:pt x="259175" y="95"/>
                      </a:lnTo>
                      <a:lnTo>
                        <a:pt x="245078" y="95"/>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70" name="Forme libre : forme 59">
                  <a:extLst>
                    <a:ext uri="{FF2B5EF4-FFF2-40B4-BE49-F238E27FC236}">
                      <a16:creationId xmlns:a16="http://schemas.microsoft.com/office/drawing/2014/main" id="{A8AC1B01-A1A1-420F-F0FC-DB13C9322896}"/>
                    </a:ext>
                  </a:extLst>
                </p:cNvPr>
                <p:cNvSpPr/>
                <p:nvPr/>
              </p:nvSpPr>
              <p:spPr>
                <a:xfrm>
                  <a:off x="-5853327" y="4679475"/>
                  <a:ext cx="271271" cy="258889"/>
                </a:xfrm>
                <a:custGeom>
                  <a:avLst/>
                  <a:gdLst>
                    <a:gd name="connsiteX0" fmla="*/ 257270 w 271271"/>
                    <a:gd name="connsiteY0" fmla="*/ 0 h 258889"/>
                    <a:gd name="connsiteX1" fmla="*/ 0 w 271271"/>
                    <a:gd name="connsiteY1" fmla="*/ 257270 h 258889"/>
                    <a:gd name="connsiteX2" fmla="*/ 12383 w 271271"/>
                    <a:gd name="connsiteY2" fmla="*/ 258889 h 258889"/>
                    <a:gd name="connsiteX3" fmla="*/ 271272 w 271271"/>
                    <a:gd name="connsiteY3" fmla="*/ 0 h 258889"/>
                    <a:gd name="connsiteX4" fmla="*/ 257175 w 271271"/>
                    <a:gd name="connsiteY4" fmla="*/ 0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1" h="258889">
                      <a:moveTo>
                        <a:pt x="257270" y="0"/>
                      </a:moveTo>
                      <a:lnTo>
                        <a:pt x="0" y="257270"/>
                      </a:lnTo>
                      <a:cubicBezTo>
                        <a:pt x="4096" y="257937"/>
                        <a:pt x="8287" y="258508"/>
                        <a:pt x="12383" y="258889"/>
                      </a:cubicBezTo>
                      <a:lnTo>
                        <a:pt x="271272" y="0"/>
                      </a:lnTo>
                      <a:lnTo>
                        <a:pt x="257175" y="0"/>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178" name="Forme libre : forme 60">
                  <a:extLst>
                    <a:ext uri="{FF2B5EF4-FFF2-40B4-BE49-F238E27FC236}">
                      <a16:creationId xmlns:a16="http://schemas.microsoft.com/office/drawing/2014/main" id="{E00E5D05-CC95-0919-5365-5E7F1258B75E}"/>
                    </a:ext>
                  </a:extLst>
                </p:cNvPr>
                <p:cNvSpPr/>
                <p:nvPr/>
              </p:nvSpPr>
              <p:spPr>
                <a:xfrm>
                  <a:off x="-5801603" y="4690719"/>
                  <a:ext cx="248983" cy="248983"/>
                </a:xfrm>
                <a:custGeom>
                  <a:avLst/>
                  <a:gdLst>
                    <a:gd name="connsiteX0" fmla="*/ 248984 w 248983"/>
                    <a:gd name="connsiteY0" fmla="*/ 0 h 248983"/>
                    <a:gd name="connsiteX1" fmla="*/ 0 w 248983"/>
                    <a:gd name="connsiteY1" fmla="*/ 248984 h 248983"/>
                    <a:gd name="connsiteX2" fmla="*/ 15145 w 248983"/>
                    <a:gd name="connsiteY2" fmla="*/ 247936 h 248983"/>
                    <a:gd name="connsiteX3" fmla="*/ 247936 w 248983"/>
                    <a:gd name="connsiteY3" fmla="*/ 15145 h 248983"/>
                    <a:gd name="connsiteX4" fmla="*/ 248984 w 248983"/>
                    <a:gd name="connsiteY4" fmla="*/ 0 h 248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3" h="248983">
                      <a:moveTo>
                        <a:pt x="248984" y="0"/>
                      </a:moveTo>
                      <a:lnTo>
                        <a:pt x="0" y="248984"/>
                      </a:lnTo>
                      <a:cubicBezTo>
                        <a:pt x="5048" y="248793"/>
                        <a:pt x="10097" y="248412"/>
                        <a:pt x="15145" y="247936"/>
                      </a:cubicBezTo>
                      <a:lnTo>
                        <a:pt x="247936" y="15145"/>
                      </a:lnTo>
                      <a:cubicBezTo>
                        <a:pt x="248412" y="10096"/>
                        <a:pt x="248793" y="5048"/>
                        <a:pt x="248984"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179" name="Forme libre : forme 61">
                  <a:extLst>
                    <a:ext uri="{FF2B5EF4-FFF2-40B4-BE49-F238E27FC236}">
                      <a16:creationId xmlns:a16="http://schemas.microsoft.com/office/drawing/2014/main" id="{EA882271-0F7E-1D23-ED86-B132C50F39E6}"/>
                    </a:ext>
                  </a:extLst>
                </p:cNvPr>
                <p:cNvSpPr/>
                <p:nvPr/>
              </p:nvSpPr>
              <p:spPr>
                <a:xfrm>
                  <a:off x="-5732740" y="4759582"/>
                  <a:ext cx="167639" cy="167640"/>
                </a:xfrm>
                <a:custGeom>
                  <a:avLst/>
                  <a:gdLst>
                    <a:gd name="connsiteX0" fmla="*/ 167640 w 167639"/>
                    <a:gd name="connsiteY0" fmla="*/ 0 h 167640"/>
                    <a:gd name="connsiteX1" fmla="*/ 0 w 167639"/>
                    <a:gd name="connsiteY1" fmla="*/ 167640 h 167640"/>
                    <a:gd name="connsiteX2" fmla="*/ 22670 w 167639"/>
                    <a:gd name="connsiteY2" fmla="*/ 159067 h 167640"/>
                    <a:gd name="connsiteX3" fmla="*/ 158972 w 167639"/>
                    <a:gd name="connsiteY3" fmla="*/ 22765 h 167640"/>
                    <a:gd name="connsiteX4" fmla="*/ 167545 w 167639"/>
                    <a:gd name="connsiteY4" fmla="*/ 95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39" h="167640">
                      <a:moveTo>
                        <a:pt x="167640" y="0"/>
                      </a:moveTo>
                      <a:lnTo>
                        <a:pt x="0" y="167640"/>
                      </a:lnTo>
                      <a:cubicBezTo>
                        <a:pt x="7715" y="165068"/>
                        <a:pt x="15335" y="162211"/>
                        <a:pt x="22670" y="159067"/>
                      </a:cubicBezTo>
                      <a:lnTo>
                        <a:pt x="158972" y="22765"/>
                      </a:lnTo>
                      <a:cubicBezTo>
                        <a:pt x="162211" y="15335"/>
                        <a:pt x="165068" y="7810"/>
                        <a:pt x="167545" y="95"/>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grpSp>
        </p:grpSp>
        <p:pic>
          <p:nvPicPr>
            <p:cNvPr id="42" name="Graphique 41">
              <a:extLst>
                <a:ext uri="{FF2B5EF4-FFF2-40B4-BE49-F238E27FC236}">
                  <a16:creationId xmlns:a16="http://schemas.microsoft.com/office/drawing/2014/main" id="{EB017A83-D0C7-7D4B-CE7F-BD1D63EFEB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06683">
              <a:off x="789647" y="695114"/>
              <a:ext cx="576974" cy="572340"/>
            </a:xfrm>
            <a:prstGeom prst="rect">
              <a:avLst/>
            </a:prstGeom>
            <a:effectLst>
              <a:outerShdw blurRad="63500" sx="102000" sy="102000" algn="ctr" rotWithShape="0">
                <a:prstClr val="black">
                  <a:alpha val="40000"/>
                </a:prstClr>
              </a:outerShdw>
            </a:effectLst>
          </p:spPr>
        </p:pic>
        <p:grpSp>
          <p:nvGrpSpPr>
            <p:cNvPr id="43" name="Graphique 17">
              <a:extLst>
                <a:ext uri="{FF2B5EF4-FFF2-40B4-BE49-F238E27FC236}">
                  <a16:creationId xmlns:a16="http://schemas.microsoft.com/office/drawing/2014/main" id="{F58CA637-3F59-F95A-1919-A8FAD27F047A}"/>
                </a:ext>
              </a:extLst>
            </p:cNvPr>
            <p:cNvGrpSpPr/>
            <p:nvPr/>
          </p:nvGrpSpPr>
          <p:grpSpPr>
            <a:xfrm rot="10800000">
              <a:off x="2831022" y="1645978"/>
              <a:ext cx="331946" cy="530881"/>
              <a:chOff x="-2029540" y="982514"/>
              <a:chExt cx="183689" cy="293774"/>
            </a:xfrm>
            <a:gradFill>
              <a:gsLst>
                <a:gs pos="66670">
                  <a:srgbClr val="43D9F1"/>
                </a:gs>
                <a:gs pos="27700">
                  <a:srgbClr val="DB70FC"/>
                </a:gs>
                <a:gs pos="0">
                  <a:srgbClr val="FD85CC"/>
                </a:gs>
                <a:gs pos="100000">
                  <a:srgbClr val="DFE6BC"/>
                </a:gs>
              </a:gsLst>
              <a:lin ang="2700000" scaled="1"/>
            </a:gradFill>
          </p:grpSpPr>
          <p:sp>
            <p:nvSpPr>
              <p:cNvPr id="44" name="Forme libre : forme 15">
                <a:extLst>
                  <a:ext uri="{FF2B5EF4-FFF2-40B4-BE49-F238E27FC236}">
                    <a16:creationId xmlns:a16="http://schemas.microsoft.com/office/drawing/2014/main" id="{B0AFD42E-D267-BAD9-656F-E7AE4D3F2476}"/>
                  </a:ext>
                </a:extLst>
              </p:cNvPr>
              <p:cNvSpPr/>
              <p:nvPr/>
            </p:nvSpPr>
            <p:spPr>
              <a:xfrm>
                <a:off x="-2029540" y="9825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dirty="0">
                  <a:latin typeface="Tw Cen MT" panose="020B0602020104020603" pitchFamily="34" charset="0"/>
                </a:endParaRPr>
              </a:p>
            </p:txBody>
          </p:sp>
          <p:sp>
            <p:nvSpPr>
              <p:cNvPr id="45" name="Forme libre : forme 16">
                <a:extLst>
                  <a:ext uri="{FF2B5EF4-FFF2-40B4-BE49-F238E27FC236}">
                    <a16:creationId xmlns:a16="http://schemas.microsoft.com/office/drawing/2014/main" id="{F2D3CE9A-84FD-1752-5383-7B46B1D5DE60}"/>
                  </a:ext>
                </a:extLst>
              </p:cNvPr>
              <p:cNvSpPr/>
              <p:nvPr/>
            </p:nvSpPr>
            <p:spPr>
              <a:xfrm>
                <a:off x="-2029540" y="108157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132"/>
                      <a:pt x="94893" y="103275"/>
                      <a:pt x="91845" y="103275"/>
                    </a:cubicBezTo>
                    <a:close/>
                  </a:path>
                </a:pathLst>
              </a:custGeom>
              <a:grpFill/>
              <a:ln w="9525" cap="flat">
                <a:solidFill>
                  <a:schemeClr val="bg1"/>
                </a:solidFill>
                <a:prstDash val="solid"/>
                <a:miter/>
              </a:ln>
            </p:spPr>
            <p:txBody>
              <a:bodyPr rtlCol="0" anchor="ctr"/>
              <a:lstStyle/>
              <a:p>
                <a:endParaRPr lang="fr-FR" dirty="0">
                  <a:latin typeface="Tw Cen MT" panose="020B0602020104020603" pitchFamily="34" charset="0"/>
                </a:endParaRPr>
              </a:p>
            </p:txBody>
          </p:sp>
          <p:sp>
            <p:nvSpPr>
              <p:cNvPr id="46" name="Forme libre : forme 17">
                <a:extLst>
                  <a:ext uri="{FF2B5EF4-FFF2-40B4-BE49-F238E27FC236}">
                    <a16:creationId xmlns:a16="http://schemas.microsoft.com/office/drawing/2014/main" id="{A45321CD-B655-6C40-AB3F-DF9DCAB661EF}"/>
                  </a:ext>
                </a:extLst>
              </p:cNvPr>
              <p:cNvSpPr/>
              <p:nvPr/>
            </p:nvSpPr>
            <p:spPr>
              <a:xfrm>
                <a:off x="-2029540" y="11730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dirty="0">
                  <a:latin typeface="Tw Cen MT" panose="020B0602020104020603" pitchFamily="34" charset="0"/>
                </a:endParaRPr>
              </a:p>
            </p:txBody>
          </p:sp>
        </p:grpSp>
      </p:grpSp>
      <p:sp>
        <p:nvSpPr>
          <p:cNvPr id="185" name="Rectangle 18">
            <a:extLst>
              <a:ext uri="{FF2B5EF4-FFF2-40B4-BE49-F238E27FC236}">
                <a16:creationId xmlns:a16="http://schemas.microsoft.com/office/drawing/2014/main" id="{09C7CD2F-02CB-2344-9432-13C74F78D5BF}"/>
              </a:ext>
            </a:extLst>
          </p:cNvPr>
          <p:cNvSpPr>
            <a:spLocks noChangeArrowheads="1"/>
          </p:cNvSpPr>
          <p:nvPr/>
        </p:nvSpPr>
        <p:spPr bwMode="auto">
          <a:xfrm>
            <a:off x="5929975" y="6161691"/>
            <a:ext cx="27802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a:solidFill>
                  <a:schemeClr val="tx1"/>
                </a:solidFill>
                <a:latin typeface="Trebuchet MS" panose="020B0703020202090204" pitchFamily="34" charset="0"/>
                <a:ea typeface="MS PGothic" panose="020B0600070205080204" pitchFamily="34" charset="-128"/>
              </a:defRPr>
            </a:lvl1pPr>
            <a:lvl2pPr marL="742950" indent="-285750">
              <a:defRPr sz="3600" b="1">
                <a:solidFill>
                  <a:schemeClr val="tx1"/>
                </a:solidFill>
                <a:latin typeface="Trebuchet MS" panose="020B0703020202090204" pitchFamily="34" charset="0"/>
                <a:ea typeface="MS PGothic" panose="020B0600070205080204" pitchFamily="34" charset="-128"/>
              </a:defRPr>
            </a:lvl2pPr>
            <a:lvl3pPr marL="1143000" indent="-228600">
              <a:defRPr sz="3600" b="1">
                <a:solidFill>
                  <a:schemeClr val="tx1"/>
                </a:solidFill>
                <a:latin typeface="Trebuchet MS" panose="020B0703020202090204" pitchFamily="34" charset="0"/>
                <a:ea typeface="MS PGothic" panose="020B0600070205080204" pitchFamily="34" charset="-128"/>
              </a:defRPr>
            </a:lvl3pPr>
            <a:lvl4pPr marL="1600200" indent="-228600">
              <a:defRPr sz="3600" b="1">
                <a:solidFill>
                  <a:schemeClr val="tx1"/>
                </a:solidFill>
                <a:latin typeface="Trebuchet MS" panose="020B0703020202090204" pitchFamily="34" charset="0"/>
                <a:ea typeface="MS PGothic" panose="020B0600070205080204" pitchFamily="34" charset="-128"/>
              </a:defRPr>
            </a:lvl4pPr>
            <a:lvl5pPr marL="2057400" indent="-228600">
              <a:defRPr sz="3600" b="1">
                <a:solidFill>
                  <a:schemeClr val="tx1"/>
                </a:solidFill>
                <a:latin typeface="Trebuchet MS" panose="020B0703020202090204" pitchFamily="34" charset="0"/>
                <a:ea typeface="MS PGothic" panose="020B0600070205080204" pitchFamily="34" charset="-128"/>
              </a:defRPr>
            </a:lvl5pPr>
            <a:lvl6pPr marL="2514600" indent="-228600" eaLnBrk="0" fontAlgn="base" hangingPunct="0">
              <a:spcBef>
                <a:spcPct val="0"/>
              </a:spcBef>
              <a:spcAft>
                <a:spcPct val="0"/>
              </a:spcAft>
              <a:defRPr sz="3600" b="1">
                <a:solidFill>
                  <a:schemeClr val="tx1"/>
                </a:solidFill>
                <a:latin typeface="Trebuchet MS" panose="020B0703020202090204" pitchFamily="34" charset="0"/>
                <a:ea typeface="MS PGothic" panose="020B0600070205080204" pitchFamily="34" charset="-128"/>
              </a:defRPr>
            </a:lvl6pPr>
            <a:lvl7pPr marL="2971800" indent="-228600" eaLnBrk="0" fontAlgn="base" hangingPunct="0">
              <a:spcBef>
                <a:spcPct val="0"/>
              </a:spcBef>
              <a:spcAft>
                <a:spcPct val="0"/>
              </a:spcAft>
              <a:defRPr sz="3600" b="1">
                <a:solidFill>
                  <a:schemeClr val="tx1"/>
                </a:solidFill>
                <a:latin typeface="Trebuchet MS" panose="020B0703020202090204" pitchFamily="34" charset="0"/>
                <a:ea typeface="MS PGothic" panose="020B0600070205080204" pitchFamily="34" charset="-128"/>
              </a:defRPr>
            </a:lvl7pPr>
            <a:lvl8pPr marL="3429000" indent="-228600" eaLnBrk="0" fontAlgn="base" hangingPunct="0">
              <a:spcBef>
                <a:spcPct val="0"/>
              </a:spcBef>
              <a:spcAft>
                <a:spcPct val="0"/>
              </a:spcAft>
              <a:defRPr sz="3600" b="1">
                <a:solidFill>
                  <a:schemeClr val="tx1"/>
                </a:solidFill>
                <a:latin typeface="Trebuchet MS" panose="020B0703020202090204" pitchFamily="34" charset="0"/>
                <a:ea typeface="MS PGothic" panose="020B0600070205080204" pitchFamily="34" charset="-128"/>
              </a:defRPr>
            </a:lvl8pPr>
            <a:lvl9pPr marL="3886200" indent="-228600" eaLnBrk="0" fontAlgn="base" hangingPunct="0">
              <a:spcBef>
                <a:spcPct val="0"/>
              </a:spcBef>
              <a:spcAft>
                <a:spcPct val="0"/>
              </a:spcAft>
              <a:defRPr sz="3600" b="1">
                <a:solidFill>
                  <a:schemeClr val="tx1"/>
                </a:solidFill>
                <a:latin typeface="Trebuchet MS" panose="020B0703020202090204" pitchFamily="34" charset="0"/>
                <a:ea typeface="MS PGothic" panose="020B0600070205080204" pitchFamily="34" charset="-128"/>
              </a:defRPr>
            </a:lvl9pPr>
          </a:lstStyle>
          <a:p>
            <a:pPr algn="r"/>
            <a:r>
              <a:rPr lang="fr-FR" sz="2000" b="0" u="none" strike="noStrike" dirty="0">
                <a:solidFill>
                  <a:schemeClr val="bg1"/>
                </a:solidFill>
                <a:effectLst/>
                <a:latin typeface="Tw Cen MT" panose="020B0602020104020603" pitchFamily="34" charset="77"/>
              </a:rPr>
              <a:t>Prenez 10-15 minutes</a:t>
            </a:r>
            <a:endParaRPr lang="fr-FR" sz="4000" b="1" dirty="0">
              <a:solidFill>
                <a:schemeClr val="bg1"/>
              </a:solidFill>
              <a:latin typeface="Tw Cen MT" panose="020B0602020104020603" pitchFamily="34" charset="77"/>
            </a:endParaRPr>
          </a:p>
        </p:txBody>
      </p:sp>
    </p:spTree>
    <p:extLst>
      <p:ext uri="{BB962C8B-B14F-4D97-AF65-F5344CB8AC3E}">
        <p14:creationId xmlns:p14="http://schemas.microsoft.com/office/powerpoint/2010/main" val="2378604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8">
            <a:extLst>
              <a:ext uri="{FF2B5EF4-FFF2-40B4-BE49-F238E27FC236}">
                <a16:creationId xmlns:a16="http://schemas.microsoft.com/office/drawing/2014/main" id="{73C2A010-34AA-3694-86AE-9D5FF02B05D5}"/>
              </a:ext>
            </a:extLst>
          </p:cNvPr>
          <p:cNvSpPr>
            <a:spLocks noChangeArrowheads="1"/>
          </p:cNvSpPr>
          <p:nvPr/>
        </p:nvSpPr>
        <p:spPr bwMode="auto">
          <a:xfrm>
            <a:off x="1815754" y="349838"/>
            <a:ext cx="27802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a:solidFill>
                  <a:schemeClr val="tx1"/>
                </a:solidFill>
                <a:latin typeface="Trebuchet MS" panose="020B0703020202090204" pitchFamily="34" charset="0"/>
                <a:ea typeface="MS PGothic" panose="020B0600070205080204" pitchFamily="34" charset="-128"/>
              </a:defRPr>
            </a:lvl1pPr>
            <a:lvl2pPr marL="742950" indent="-285750">
              <a:defRPr sz="3600" b="1">
                <a:solidFill>
                  <a:schemeClr val="tx1"/>
                </a:solidFill>
                <a:latin typeface="Trebuchet MS" panose="020B0703020202090204" pitchFamily="34" charset="0"/>
                <a:ea typeface="MS PGothic" panose="020B0600070205080204" pitchFamily="34" charset="-128"/>
              </a:defRPr>
            </a:lvl2pPr>
            <a:lvl3pPr marL="1143000" indent="-228600">
              <a:defRPr sz="3600" b="1">
                <a:solidFill>
                  <a:schemeClr val="tx1"/>
                </a:solidFill>
                <a:latin typeface="Trebuchet MS" panose="020B0703020202090204" pitchFamily="34" charset="0"/>
                <a:ea typeface="MS PGothic" panose="020B0600070205080204" pitchFamily="34" charset="-128"/>
              </a:defRPr>
            </a:lvl3pPr>
            <a:lvl4pPr marL="1600200" indent="-228600">
              <a:defRPr sz="3600" b="1">
                <a:solidFill>
                  <a:schemeClr val="tx1"/>
                </a:solidFill>
                <a:latin typeface="Trebuchet MS" panose="020B0703020202090204" pitchFamily="34" charset="0"/>
                <a:ea typeface="MS PGothic" panose="020B0600070205080204" pitchFamily="34" charset="-128"/>
              </a:defRPr>
            </a:lvl4pPr>
            <a:lvl5pPr marL="2057400" indent="-228600">
              <a:defRPr sz="3600" b="1">
                <a:solidFill>
                  <a:schemeClr val="tx1"/>
                </a:solidFill>
                <a:latin typeface="Trebuchet MS" panose="020B0703020202090204" pitchFamily="34" charset="0"/>
                <a:ea typeface="MS PGothic" panose="020B0600070205080204" pitchFamily="34" charset="-128"/>
              </a:defRPr>
            </a:lvl5pPr>
            <a:lvl6pPr marL="2514600" indent="-228600" eaLnBrk="0" fontAlgn="base" hangingPunct="0">
              <a:spcBef>
                <a:spcPct val="0"/>
              </a:spcBef>
              <a:spcAft>
                <a:spcPct val="0"/>
              </a:spcAft>
              <a:defRPr sz="3600" b="1">
                <a:solidFill>
                  <a:schemeClr val="tx1"/>
                </a:solidFill>
                <a:latin typeface="Trebuchet MS" panose="020B0703020202090204" pitchFamily="34" charset="0"/>
                <a:ea typeface="MS PGothic" panose="020B0600070205080204" pitchFamily="34" charset="-128"/>
              </a:defRPr>
            </a:lvl6pPr>
            <a:lvl7pPr marL="2971800" indent="-228600" eaLnBrk="0" fontAlgn="base" hangingPunct="0">
              <a:spcBef>
                <a:spcPct val="0"/>
              </a:spcBef>
              <a:spcAft>
                <a:spcPct val="0"/>
              </a:spcAft>
              <a:defRPr sz="3600" b="1">
                <a:solidFill>
                  <a:schemeClr val="tx1"/>
                </a:solidFill>
                <a:latin typeface="Trebuchet MS" panose="020B0703020202090204" pitchFamily="34" charset="0"/>
                <a:ea typeface="MS PGothic" panose="020B0600070205080204" pitchFamily="34" charset="-128"/>
              </a:defRPr>
            </a:lvl7pPr>
            <a:lvl8pPr marL="3429000" indent="-228600" eaLnBrk="0" fontAlgn="base" hangingPunct="0">
              <a:spcBef>
                <a:spcPct val="0"/>
              </a:spcBef>
              <a:spcAft>
                <a:spcPct val="0"/>
              </a:spcAft>
              <a:defRPr sz="3600" b="1">
                <a:solidFill>
                  <a:schemeClr val="tx1"/>
                </a:solidFill>
                <a:latin typeface="Trebuchet MS" panose="020B0703020202090204" pitchFamily="34" charset="0"/>
                <a:ea typeface="MS PGothic" panose="020B0600070205080204" pitchFamily="34" charset="-128"/>
              </a:defRPr>
            </a:lvl8pPr>
            <a:lvl9pPr marL="3886200" indent="-228600" eaLnBrk="0" fontAlgn="base" hangingPunct="0">
              <a:spcBef>
                <a:spcPct val="0"/>
              </a:spcBef>
              <a:spcAft>
                <a:spcPct val="0"/>
              </a:spcAft>
              <a:defRPr sz="3600" b="1">
                <a:solidFill>
                  <a:schemeClr val="tx1"/>
                </a:solidFill>
                <a:latin typeface="Trebuchet MS" panose="020B0703020202090204" pitchFamily="34" charset="0"/>
                <a:ea typeface="MS PGothic" panose="020B0600070205080204" pitchFamily="34" charset="-128"/>
              </a:defRPr>
            </a:lvl9pPr>
          </a:lstStyle>
          <a:p>
            <a:pPr algn="ctr" fontAlgn="base"/>
            <a:r>
              <a:rPr lang="fr-FR" sz="2000" b="1" i="0" u="none" strike="noStrike" dirty="0">
                <a:solidFill>
                  <a:schemeClr val="bg1"/>
                </a:solidFill>
                <a:effectLst/>
                <a:latin typeface="Tw Cen MT" panose="020B0602020104020603" pitchFamily="34" charset="77"/>
              </a:rPr>
              <a:t>UN CRAN PLUS LOIN...</a:t>
            </a:r>
          </a:p>
        </p:txBody>
      </p:sp>
      <p:grpSp>
        <p:nvGrpSpPr>
          <p:cNvPr id="11" name="Groupe 10">
            <a:extLst>
              <a:ext uri="{FF2B5EF4-FFF2-40B4-BE49-F238E27FC236}">
                <a16:creationId xmlns:a16="http://schemas.microsoft.com/office/drawing/2014/main" id="{74B5D055-6D1D-0A22-1982-90DC79D51132}"/>
              </a:ext>
            </a:extLst>
          </p:cNvPr>
          <p:cNvGrpSpPr/>
          <p:nvPr/>
        </p:nvGrpSpPr>
        <p:grpSpPr>
          <a:xfrm>
            <a:off x="1102824" y="1051597"/>
            <a:ext cx="4115486" cy="4900479"/>
            <a:chOff x="566711" y="483861"/>
            <a:chExt cx="3530463" cy="4203871"/>
          </a:xfrm>
        </p:grpSpPr>
        <p:grpSp>
          <p:nvGrpSpPr>
            <p:cNvPr id="68" name="Groupe 67">
              <a:extLst>
                <a:ext uri="{FF2B5EF4-FFF2-40B4-BE49-F238E27FC236}">
                  <a16:creationId xmlns:a16="http://schemas.microsoft.com/office/drawing/2014/main" id="{4C9C3E29-F827-6880-43FB-47921AF8B3BA}"/>
                </a:ext>
              </a:extLst>
            </p:cNvPr>
            <p:cNvGrpSpPr/>
            <p:nvPr/>
          </p:nvGrpSpPr>
          <p:grpSpPr>
            <a:xfrm>
              <a:off x="566711" y="483861"/>
              <a:ext cx="3530463" cy="4203871"/>
              <a:chOff x="8135205" y="3467386"/>
              <a:chExt cx="1760398" cy="2096179"/>
            </a:xfrm>
          </p:grpSpPr>
          <p:sp>
            <p:nvSpPr>
              <p:cNvPr id="71" name="Forme libre 225">
                <a:extLst>
                  <a:ext uri="{FF2B5EF4-FFF2-40B4-BE49-F238E27FC236}">
                    <a16:creationId xmlns:a16="http://schemas.microsoft.com/office/drawing/2014/main" id="{AB1787EF-C203-671A-CCD2-F5EBBF847272}"/>
                  </a:ext>
                </a:extLst>
              </p:cNvPr>
              <p:cNvSpPr/>
              <p:nvPr/>
            </p:nvSpPr>
            <p:spPr>
              <a:xfrm>
                <a:off x="8267089" y="3467386"/>
                <a:ext cx="1628514" cy="1942005"/>
              </a:xfrm>
              <a:prstGeom prst="roundRect">
                <a:avLst/>
              </a:prstGeom>
              <a:solidFill>
                <a:schemeClr val="bg1"/>
              </a:solidFill>
              <a:ln w="9525" cap="flat">
                <a:noFill/>
                <a:prstDash val="solid"/>
                <a:miter/>
              </a:ln>
            </p:spPr>
            <p:txBody>
              <a:bodyPr rtlCol="0" anchor="ctr"/>
              <a:lstStyle/>
              <a:p>
                <a:endParaRPr lang="fr-FR" dirty="0">
                  <a:latin typeface="Tw Cen MT" panose="020B0602020104020603" pitchFamily="34" charset="0"/>
                </a:endParaRPr>
              </a:p>
            </p:txBody>
          </p:sp>
          <p:sp>
            <p:nvSpPr>
              <p:cNvPr id="73" name="Forme libre 226">
                <a:extLst>
                  <a:ext uri="{FF2B5EF4-FFF2-40B4-BE49-F238E27FC236}">
                    <a16:creationId xmlns:a16="http://schemas.microsoft.com/office/drawing/2014/main" id="{D76C4D27-3741-F03F-38A4-180EFA2AB171}"/>
                  </a:ext>
                </a:extLst>
              </p:cNvPr>
              <p:cNvSpPr/>
              <p:nvPr/>
            </p:nvSpPr>
            <p:spPr>
              <a:xfrm rot="6380613">
                <a:off x="8139424" y="5078247"/>
                <a:ext cx="481099" cy="489537"/>
              </a:xfrm>
              <a:prstGeom prst="arc">
                <a:avLst>
                  <a:gd name="adj1" fmla="val 6098739"/>
                  <a:gd name="adj2" fmla="val 9157468"/>
                </a:avLst>
              </a:prstGeom>
              <a:noFill/>
              <a:ln w="25400" cap="rnd">
                <a:gradFill>
                  <a:gsLst>
                    <a:gs pos="59489">
                      <a:srgbClr val="41DFF0"/>
                    </a:gs>
                    <a:gs pos="31800">
                      <a:srgbClr val="D778F8"/>
                    </a:gs>
                    <a:gs pos="0">
                      <a:srgbClr val="FD87C1"/>
                    </a:gs>
                    <a:gs pos="100000">
                      <a:srgbClr val="D4E1BD"/>
                    </a:gs>
                  </a:gsLst>
                  <a:lin ang="5400000" scaled="1"/>
                </a:gradFill>
                <a:prstDash val="solid"/>
                <a:round/>
              </a:ln>
            </p:spPr>
            <p:txBody>
              <a:bodyPr rtlCol="0" anchor="ctr"/>
              <a:lstStyle/>
              <a:p>
                <a:endParaRPr lang="fr-FR" dirty="0">
                  <a:latin typeface="Tw Cen MT" panose="020B0602020104020603" pitchFamily="34" charset="0"/>
                </a:endParaRPr>
              </a:p>
            </p:txBody>
          </p:sp>
        </p:grpSp>
        <p:sp>
          <p:nvSpPr>
            <p:cNvPr id="69" name="Rectangle 68">
              <a:extLst>
                <a:ext uri="{FF2B5EF4-FFF2-40B4-BE49-F238E27FC236}">
                  <a16:creationId xmlns:a16="http://schemas.microsoft.com/office/drawing/2014/main" id="{205BADA2-9C4D-0469-D151-8D82CA43AF01}"/>
                </a:ext>
              </a:extLst>
            </p:cNvPr>
            <p:cNvSpPr/>
            <p:nvPr/>
          </p:nvSpPr>
          <p:spPr>
            <a:xfrm>
              <a:off x="1003377" y="1907128"/>
              <a:ext cx="2948374" cy="1060430"/>
            </a:xfrm>
            <a:prstGeom prst="rect">
              <a:avLst/>
            </a:prstGeom>
            <a:noFill/>
          </p:spPr>
          <p:txBody>
            <a:bodyPr wrap="square" lIns="91440" tIns="45720" rIns="91440" bIns="45720" anchor="ctr">
              <a:noAutofit/>
            </a:bodyPr>
            <a:lstStyle/>
            <a:p>
              <a:pPr marL="342900" indent="-342900">
                <a:buFont typeface="Arial" panose="020B0604020202020204" pitchFamily="34" charset="0"/>
                <a:buChar char="•"/>
              </a:pPr>
              <a:r>
                <a:rPr lang="fr-FR" sz="1400" b="1" dirty="0">
                  <a:ln w="0"/>
                  <a:latin typeface="Calibri" panose="020F0502020204030204" pitchFamily="34" charset="0"/>
                  <a:ea typeface="MS PGothic"/>
                  <a:cs typeface="Calibri" panose="020F0502020204030204" pitchFamily="34" charset="0"/>
                </a:rPr>
                <a:t>Êtes-vous plutôt rêveur ? </a:t>
              </a:r>
              <a:br>
                <a:rPr lang="fr-FR" sz="1400" b="1" dirty="0">
                  <a:ln w="0"/>
                  <a:latin typeface="Calibri" panose="020F0502020204030204" pitchFamily="34" charset="0"/>
                  <a:ea typeface="MS PGothic"/>
                  <a:cs typeface="Calibri" panose="020F0502020204030204" pitchFamily="34" charset="0"/>
                </a:rPr>
              </a:br>
              <a:r>
                <a:rPr lang="fr-FR" sz="1400" b="1" dirty="0">
                  <a:ln w="0"/>
                  <a:latin typeface="Calibri" panose="020F0502020204030204" pitchFamily="34" charset="0"/>
                  <a:ea typeface="MS PGothic"/>
                  <a:cs typeface="Calibri" panose="020F0502020204030204" pitchFamily="34" charset="0"/>
                </a:rPr>
                <a:t>Ou pragmatique ?</a:t>
              </a:r>
            </a:p>
            <a:p>
              <a:pPr marL="342900" indent="-342900">
                <a:buFont typeface="Arial" panose="020B0604020202020204" pitchFamily="34" charset="0"/>
                <a:buChar char="•"/>
              </a:pPr>
              <a:endParaRPr lang="fr-FR" sz="1400" b="1" dirty="0">
                <a:ln w="0"/>
                <a:latin typeface="Calibri" panose="020F0502020204030204" pitchFamily="34" charset="0"/>
                <a:ea typeface="MS PGothic"/>
                <a:cs typeface="Calibri" panose="020F0502020204030204" pitchFamily="34" charset="0"/>
              </a:endParaRPr>
            </a:p>
            <a:p>
              <a:pPr marL="342900" indent="-342900">
                <a:buFont typeface="Arial" panose="020B0604020202020204" pitchFamily="34" charset="0"/>
                <a:buChar char="•"/>
              </a:pPr>
              <a:r>
                <a:rPr lang="fr-FR" sz="1400" b="1" dirty="0">
                  <a:ln w="0"/>
                  <a:latin typeface="Calibri" panose="020F0502020204030204" pitchFamily="34" charset="0"/>
                  <a:ea typeface="MS PGothic"/>
                  <a:cs typeface="Calibri" panose="020F0502020204030204" pitchFamily="34" charset="0"/>
                </a:rPr>
                <a:t>Dans votre vie personnelle ou professionnelle, quels sont les projets qui vous ont le plus fait vibrer ? Qu'avaient-ils en commun ?</a:t>
              </a:r>
            </a:p>
            <a:p>
              <a:pPr marL="342900" indent="-342900">
                <a:buFont typeface="Arial" panose="020B0604020202020204" pitchFamily="34" charset="0"/>
                <a:buChar char="•"/>
              </a:pPr>
              <a:endParaRPr lang="fr-FR" sz="1400" b="1" dirty="0">
                <a:ln w="0"/>
                <a:latin typeface="Calibri" panose="020F0502020204030204" pitchFamily="34" charset="0"/>
                <a:ea typeface="MS PGothic"/>
                <a:cs typeface="Calibri" panose="020F0502020204030204" pitchFamily="34" charset="0"/>
              </a:endParaRPr>
            </a:p>
            <a:p>
              <a:pPr marL="342900" indent="-342900">
                <a:buFont typeface="Arial" panose="020B0604020202020204" pitchFamily="34" charset="0"/>
                <a:buChar char="•"/>
              </a:pPr>
              <a:r>
                <a:rPr lang="fr-FR" sz="1400" b="1" dirty="0">
                  <a:ln w="0"/>
                  <a:latin typeface="Calibri" panose="020F0502020204030204" pitchFamily="34" charset="0"/>
                  <a:ea typeface="MS PGothic"/>
                  <a:cs typeface="Calibri" panose="020F0502020204030204" pitchFamily="34" charset="0"/>
                </a:rPr>
                <a:t>Quelle est votre raison d'être dans l’entreprise ? La cause portée face aux médecins ? </a:t>
              </a:r>
            </a:p>
            <a:p>
              <a:pPr marL="342900" indent="-342900">
                <a:buFont typeface="Arial" panose="020B0604020202020204" pitchFamily="34" charset="0"/>
                <a:buChar char="•"/>
              </a:pPr>
              <a:endParaRPr lang="fr-FR" sz="1400" b="1" dirty="0">
                <a:ln w="0"/>
                <a:latin typeface="Calibri" panose="020F0502020204030204" pitchFamily="34" charset="0"/>
                <a:ea typeface="MS PGothic"/>
                <a:cs typeface="Calibri" panose="020F0502020204030204" pitchFamily="34" charset="0"/>
              </a:endParaRPr>
            </a:p>
            <a:p>
              <a:pPr marL="342900" indent="-342900">
                <a:buFont typeface="Arial" panose="020B0604020202020204" pitchFamily="34" charset="0"/>
                <a:buChar char="•"/>
              </a:pPr>
              <a:r>
                <a:rPr lang="fr-FR" sz="1400" b="1" dirty="0">
                  <a:ln w="0"/>
                  <a:latin typeface="Calibri" panose="020F0502020204030204" pitchFamily="34" charset="0"/>
                  <a:ea typeface="MS PGothic"/>
                  <a:cs typeface="Calibri" panose="020F0502020204030204" pitchFamily="34" charset="0"/>
                </a:rPr>
                <a:t>Quelle est la passion sur laquelle vous êtes intarissable ? Et dans l’entreprise ?</a:t>
              </a:r>
            </a:p>
            <a:p>
              <a:pPr marL="342900" indent="-342900">
                <a:buFont typeface="Arial" panose="020B0604020202020204" pitchFamily="34" charset="0"/>
                <a:buChar char="•"/>
              </a:pPr>
              <a:endParaRPr lang="fr-FR" sz="1400" b="1" dirty="0">
                <a:ln w="0"/>
                <a:latin typeface="Calibri" panose="020F0502020204030204" pitchFamily="34" charset="0"/>
                <a:ea typeface="MS PGothic"/>
                <a:cs typeface="Calibri" panose="020F0502020204030204" pitchFamily="34" charset="0"/>
              </a:endParaRPr>
            </a:p>
            <a:p>
              <a:pPr marL="342900" indent="-342900">
                <a:buFont typeface="Arial" panose="020B0604020202020204" pitchFamily="34" charset="0"/>
                <a:buChar char="•"/>
              </a:pPr>
              <a:r>
                <a:rPr lang="fr-FR" sz="1400" b="1" dirty="0">
                  <a:ln w="0"/>
                  <a:latin typeface="Calibri" panose="020F0502020204030204" pitchFamily="34" charset="0"/>
                  <a:ea typeface="MS PGothic"/>
                  <a:cs typeface="Calibri" panose="020F0502020204030204" pitchFamily="34" charset="0"/>
                </a:rPr>
                <a:t>Qui vous inspire sur le sujet de l'ambition ? En quoi ces personnes vous ressemblent ? Ou pas ?</a:t>
              </a:r>
            </a:p>
          </p:txBody>
        </p:sp>
      </p:grpSp>
      <p:grpSp>
        <p:nvGrpSpPr>
          <p:cNvPr id="12" name="Graphique 17">
            <a:extLst>
              <a:ext uri="{FF2B5EF4-FFF2-40B4-BE49-F238E27FC236}">
                <a16:creationId xmlns:a16="http://schemas.microsoft.com/office/drawing/2014/main" id="{A2E53901-542E-3276-04D4-73CA3640726A}"/>
              </a:ext>
            </a:extLst>
          </p:cNvPr>
          <p:cNvGrpSpPr/>
          <p:nvPr/>
        </p:nvGrpSpPr>
        <p:grpSpPr>
          <a:xfrm>
            <a:off x="1217649" y="4944313"/>
            <a:ext cx="788400" cy="788837"/>
            <a:chOff x="-6073259" y="4418396"/>
            <a:chExt cx="521017" cy="521306"/>
          </a:xfrm>
          <a:noFill/>
          <a:effectLst>
            <a:outerShdw blurRad="12700" sx="101000" sy="101000" algn="ctr" rotWithShape="0">
              <a:prstClr val="black">
                <a:alpha val="40000"/>
              </a:prstClr>
            </a:outerShdw>
          </a:effectLst>
        </p:grpSpPr>
        <p:sp>
          <p:nvSpPr>
            <p:cNvPr id="20" name="Forme libre : forme 20">
              <a:extLst>
                <a:ext uri="{FF2B5EF4-FFF2-40B4-BE49-F238E27FC236}">
                  <a16:creationId xmlns:a16="http://schemas.microsoft.com/office/drawing/2014/main" id="{DA41C09C-06C3-E1BB-5098-6CA93F762A72}"/>
                </a:ext>
              </a:extLst>
            </p:cNvPr>
            <p:cNvSpPr/>
            <p:nvPr/>
          </p:nvSpPr>
          <p:spPr>
            <a:xfrm>
              <a:off x="-6073259" y="4418396"/>
              <a:ext cx="521017" cy="521017"/>
            </a:xfrm>
            <a:custGeom>
              <a:avLst/>
              <a:gdLst>
                <a:gd name="connsiteX0" fmla="*/ 260509 w 521017"/>
                <a:gd name="connsiteY0" fmla="*/ 0 h 521017"/>
                <a:gd name="connsiteX1" fmla="*/ 0 w 521017"/>
                <a:gd name="connsiteY1" fmla="*/ 260509 h 521017"/>
                <a:gd name="connsiteX2" fmla="*/ 260509 w 521017"/>
                <a:gd name="connsiteY2" fmla="*/ 521018 h 521017"/>
                <a:gd name="connsiteX3" fmla="*/ 521017 w 521017"/>
                <a:gd name="connsiteY3" fmla="*/ 260509 h 521017"/>
                <a:gd name="connsiteX4" fmla="*/ 260509 w 521017"/>
                <a:gd name="connsiteY4" fmla="*/ 0 h 521017"/>
                <a:gd name="connsiteX5" fmla="*/ 260509 w 521017"/>
                <a:gd name="connsiteY5" fmla="*/ 375856 h 521017"/>
                <a:gd name="connsiteX6" fmla="*/ 145161 w 521017"/>
                <a:gd name="connsiteY6" fmla="*/ 260509 h 521017"/>
                <a:gd name="connsiteX7" fmla="*/ 260509 w 521017"/>
                <a:gd name="connsiteY7" fmla="*/ 145161 h 521017"/>
                <a:gd name="connsiteX8" fmla="*/ 375856 w 521017"/>
                <a:gd name="connsiteY8" fmla="*/ 260509 h 521017"/>
                <a:gd name="connsiteX9" fmla="*/ 260509 w 521017"/>
                <a:gd name="connsiteY9" fmla="*/ 375856 h 521017"/>
                <a:gd name="connsiteX10" fmla="*/ 441008 w 521017"/>
                <a:gd name="connsiteY10" fmla="*/ 260509 h 521017"/>
                <a:gd name="connsiteX11" fmla="*/ 260509 w 521017"/>
                <a:gd name="connsiteY11" fmla="*/ 80010 h 521017"/>
                <a:gd name="connsiteX12" fmla="*/ 80010 w 521017"/>
                <a:gd name="connsiteY12" fmla="*/ 260509 h 521017"/>
                <a:gd name="connsiteX13" fmla="*/ 60103 w 521017"/>
                <a:gd name="connsiteY13" fmla="*/ 260509 h 521017"/>
                <a:gd name="connsiteX14" fmla="*/ 260509 w 521017"/>
                <a:gd name="connsiteY14" fmla="*/ 60103 h 521017"/>
                <a:gd name="connsiteX15" fmla="*/ 460915 w 521017"/>
                <a:gd name="connsiteY15" fmla="*/ 260509 h 521017"/>
                <a:gd name="connsiteX16" fmla="*/ 441008 w 521017"/>
                <a:gd name="connsiteY16" fmla="*/ 260509 h 52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017" h="521017">
                  <a:moveTo>
                    <a:pt x="260509" y="0"/>
                  </a:moveTo>
                  <a:cubicBezTo>
                    <a:pt x="116681" y="0"/>
                    <a:pt x="0" y="116586"/>
                    <a:pt x="0" y="260509"/>
                  </a:cubicBezTo>
                  <a:cubicBezTo>
                    <a:pt x="0" y="404431"/>
                    <a:pt x="116586" y="521018"/>
                    <a:pt x="260509" y="521018"/>
                  </a:cubicBezTo>
                  <a:cubicBezTo>
                    <a:pt x="404431" y="521018"/>
                    <a:pt x="521017" y="404431"/>
                    <a:pt x="521017" y="260509"/>
                  </a:cubicBezTo>
                  <a:cubicBezTo>
                    <a:pt x="521017" y="116586"/>
                    <a:pt x="404431" y="0"/>
                    <a:pt x="260509" y="0"/>
                  </a:cubicBezTo>
                  <a:close/>
                  <a:moveTo>
                    <a:pt x="260509" y="375856"/>
                  </a:moveTo>
                  <a:cubicBezTo>
                    <a:pt x="196786" y="375856"/>
                    <a:pt x="145161" y="324231"/>
                    <a:pt x="145161" y="260509"/>
                  </a:cubicBezTo>
                  <a:cubicBezTo>
                    <a:pt x="145161" y="196787"/>
                    <a:pt x="196786" y="145161"/>
                    <a:pt x="260509" y="145161"/>
                  </a:cubicBezTo>
                  <a:cubicBezTo>
                    <a:pt x="324231" y="145161"/>
                    <a:pt x="375856" y="196787"/>
                    <a:pt x="375856" y="260509"/>
                  </a:cubicBezTo>
                  <a:cubicBezTo>
                    <a:pt x="375856" y="324231"/>
                    <a:pt x="324231" y="375856"/>
                    <a:pt x="260509" y="375856"/>
                  </a:cubicBezTo>
                  <a:close/>
                  <a:moveTo>
                    <a:pt x="441008" y="260509"/>
                  </a:moveTo>
                  <a:cubicBezTo>
                    <a:pt x="441008" y="160972"/>
                    <a:pt x="360045" y="80010"/>
                    <a:pt x="260509" y="80010"/>
                  </a:cubicBezTo>
                  <a:cubicBezTo>
                    <a:pt x="160973" y="80010"/>
                    <a:pt x="80010" y="160972"/>
                    <a:pt x="80010" y="260509"/>
                  </a:cubicBezTo>
                  <a:lnTo>
                    <a:pt x="60103" y="260509"/>
                  </a:lnTo>
                  <a:cubicBezTo>
                    <a:pt x="60103" y="150019"/>
                    <a:pt x="150019" y="60103"/>
                    <a:pt x="260509" y="60103"/>
                  </a:cubicBezTo>
                  <a:cubicBezTo>
                    <a:pt x="370999" y="60103"/>
                    <a:pt x="460915" y="150019"/>
                    <a:pt x="460915" y="260509"/>
                  </a:cubicBezTo>
                  <a:lnTo>
                    <a:pt x="441008" y="260509"/>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grpSp>
          <p:nvGrpSpPr>
            <p:cNvPr id="21" name="Graphique 17">
              <a:extLst>
                <a:ext uri="{FF2B5EF4-FFF2-40B4-BE49-F238E27FC236}">
                  <a16:creationId xmlns:a16="http://schemas.microsoft.com/office/drawing/2014/main" id="{85EE890E-6BBC-BBF1-DE80-53EC4BBBF5C8}"/>
                </a:ext>
              </a:extLst>
            </p:cNvPr>
            <p:cNvGrpSpPr/>
            <p:nvPr/>
          </p:nvGrpSpPr>
          <p:grpSpPr>
            <a:xfrm>
              <a:off x="-6071354" y="4679475"/>
              <a:ext cx="518734" cy="260227"/>
              <a:chOff x="-6071354" y="4679475"/>
              <a:chExt cx="518734" cy="260227"/>
            </a:xfrm>
            <a:grpFill/>
          </p:grpSpPr>
          <p:sp>
            <p:nvSpPr>
              <p:cNvPr id="57" name="Forme libre : forme 22">
                <a:extLst>
                  <a:ext uri="{FF2B5EF4-FFF2-40B4-BE49-F238E27FC236}">
                    <a16:creationId xmlns:a16="http://schemas.microsoft.com/office/drawing/2014/main" id="{A40CD888-E893-AEF1-8A02-4F456F6B086E}"/>
                  </a:ext>
                </a:extLst>
              </p:cNvPr>
              <p:cNvSpPr/>
              <p:nvPr/>
            </p:nvSpPr>
            <p:spPr>
              <a:xfrm>
                <a:off x="-6071354" y="4679477"/>
                <a:ext cx="45148" cy="43338"/>
              </a:xfrm>
              <a:custGeom>
                <a:avLst/>
                <a:gdLst>
                  <a:gd name="connsiteX0" fmla="*/ 31052 w 45148"/>
                  <a:gd name="connsiteY0" fmla="*/ 0 h 43338"/>
                  <a:gd name="connsiteX1" fmla="*/ 0 w 45148"/>
                  <a:gd name="connsiteY1" fmla="*/ 31052 h 43338"/>
                  <a:gd name="connsiteX2" fmla="*/ 1810 w 45148"/>
                  <a:gd name="connsiteY2" fmla="*/ 43339 h 43338"/>
                  <a:gd name="connsiteX3" fmla="*/ 45148 w 45148"/>
                  <a:gd name="connsiteY3" fmla="*/ 0 h 43338"/>
                  <a:gd name="connsiteX4" fmla="*/ 31052 w 45148"/>
                  <a:gd name="connsiteY4" fmla="*/ 0 h 43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8" h="43338">
                    <a:moveTo>
                      <a:pt x="31052" y="0"/>
                    </a:moveTo>
                    <a:lnTo>
                      <a:pt x="0" y="31052"/>
                    </a:lnTo>
                    <a:cubicBezTo>
                      <a:pt x="476" y="35147"/>
                      <a:pt x="1048" y="39243"/>
                      <a:pt x="1810" y="43339"/>
                    </a:cubicBezTo>
                    <a:lnTo>
                      <a:pt x="45148" y="0"/>
                    </a:lnTo>
                    <a:lnTo>
                      <a:pt x="31052" y="0"/>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58" name="Forme libre : forme 23">
                <a:extLst>
                  <a:ext uri="{FF2B5EF4-FFF2-40B4-BE49-F238E27FC236}">
                    <a16:creationId xmlns:a16="http://schemas.microsoft.com/office/drawing/2014/main" id="{83DB9092-8A10-7333-E4C4-1B3FF1C3D815}"/>
                  </a:ext>
                </a:extLst>
              </p:cNvPr>
              <p:cNvSpPr/>
              <p:nvPr/>
            </p:nvSpPr>
            <p:spPr>
              <a:xfrm>
                <a:off x="-6061448" y="4679477"/>
                <a:ext cx="91535" cy="87915"/>
              </a:xfrm>
              <a:custGeom>
                <a:avLst/>
                <a:gdLst>
                  <a:gd name="connsiteX0" fmla="*/ 77438 w 91535"/>
                  <a:gd name="connsiteY0" fmla="*/ 0 h 87915"/>
                  <a:gd name="connsiteX1" fmla="*/ 0 w 91535"/>
                  <a:gd name="connsiteY1" fmla="*/ 77438 h 87915"/>
                  <a:gd name="connsiteX2" fmla="*/ 3619 w 91535"/>
                  <a:gd name="connsiteY2" fmla="*/ 87916 h 87915"/>
                  <a:gd name="connsiteX3" fmla="*/ 91535 w 91535"/>
                  <a:gd name="connsiteY3" fmla="*/ 0 h 87915"/>
                  <a:gd name="connsiteX4" fmla="*/ 77438 w 91535"/>
                  <a:gd name="connsiteY4" fmla="*/ 0 h 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 h="87915">
                    <a:moveTo>
                      <a:pt x="77438" y="0"/>
                    </a:moveTo>
                    <a:lnTo>
                      <a:pt x="0" y="77438"/>
                    </a:lnTo>
                    <a:cubicBezTo>
                      <a:pt x="1143" y="80963"/>
                      <a:pt x="2286" y="84487"/>
                      <a:pt x="3619" y="87916"/>
                    </a:cubicBezTo>
                    <a:lnTo>
                      <a:pt x="91535" y="0"/>
                    </a:lnTo>
                    <a:lnTo>
                      <a:pt x="77438" y="0"/>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59" name="Forme libre : forme 24">
                <a:extLst>
                  <a:ext uri="{FF2B5EF4-FFF2-40B4-BE49-F238E27FC236}">
                    <a16:creationId xmlns:a16="http://schemas.microsoft.com/office/drawing/2014/main" id="{1A13CDF8-F696-F00E-9C98-E9C8A6459237}"/>
                  </a:ext>
                </a:extLst>
              </p:cNvPr>
              <p:cNvSpPr/>
              <p:nvPr/>
            </p:nvSpPr>
            <p:spPr>
              <a:xfrm>
                <a:off x="-6044970" y="4679858"/>
                <a:ext cx="117729" cy="126110"/>
              </a:xfrm>
              <a:custGeom>
                <a:avLst/>
                <a:gdLst>
                  <a:gd name="connsiteX0" fmla="*/ 116872 w 117729"/>
                  <a:gd name="connsiteY0" fmla="*/ 95 h 126110"/>
                  <a:gd name="connsiteX1" fmla="*/ 0 w 117729"/>
                  <a:gd name="connsiteY1" fmla="*/ 116967 h 126110"/>
                  <a:gd name="connsiteX2" fmla="*/ 4858 w 117729"/>
                  <a:gd name="connsiteY2" fmla="*/ 126111 h 126110"/>
                  <a:gd name="connsiteX3" fmla="*/ 117729 w 117729"/>
                  <a:gd name="connsiteY3" fmla="*/ 13240 h 126110"/>
                  <a:gd name="connsiteX4" fmla="*/ 116872 w 117729"/>
                  <a:gd name="connsiteY4" fmla="*/ 0 h 126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29" h="126110">
                    <a:moveTo>
                      <a:pt x="116872" y="95"/>
                    </a:moveTo>
                    <a:lnTo>
                      <a:pt x="0" y="116967"/>
                    </a:lnTo>
                    <a:cubicBezTo>
                      <a:pt x="1619" y="120015"/>
                      <a:pt x="3238" y="123158"/>
                      <a:pt x="4858" y="126111"/>
                    </a:cubicBezTo>
                    <a:lnTo>
                      <a:pt x="117729" y="13240"/>
                    </a:lnTo>
                    <a:cubicBezTo>
                      <a:pt x="117253" y="8858"/>
                      <a:pt x="116872" y="4477"/>
                      <a:pt x="116872"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60" name="Forme libre : forme 25">
                <a:extLst>
                  <a:ext uri="{FF2B5EF4-FFF2-40B4-BE49-F238E27FC236}">
                    <a16:creationId xmlns:a16="http://schemas.microsoft.com/office/drawing/2014/main" id="{E91D61DC-D736-179F-C9F2-F87F69220605}"/>
                  </a:ext>
                </a:extLst>
              </p:cNvPr>
              <p:cNvSpPr/>
              <p:nvPr/>
            </p:nvSpPr>
            <p:spPr>
              <a:xfrm>
                <a:off x="-6027539" y="4719196"/>
                <a:ext cx="111061" cy="115062"/>
              </a:xfrm>
              <a:custGeom>
                <a:avLst/>
                <a:gdLst>
                  <a:gd name="connsiteX0" fmla="*/ 106775 w 111061"/>
                  <a:gd name="connsiteY0" fmla="*/ 95 h 115062"/>
                  <a:gd name="connsiteX1" fmla="*/ 0 w 111061"/>
                  <a:gd name="connsiteY1" fmla="*/ 106871 h 115062"/>
                  <a:gd name="connsiteX2" fmla="*/ 5906 w 111061"/>
                  <a:gd name="connsiteY2" fmla="*/ 115062 h 115062"/>
                  <a:gd name="connsiteX3" fmla="*/ 111062 w 111061"/>
                  <a:gd name="connsiteY3" fmla="*/ 9906 h 115062"/>
                  <a:gd name="connsiteX4" fmla="*/ 106871 w 111061"/>
                  <a:gd name="connsiteY4" fmla="*/ 0 h 11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1" h="115062">
                    <a:moveTo>
                      <a:pt x="106775" y="95"/>
                    </a:moveTo>
                    <a:lnTo>
                      <a:pt x="0" y="106871"/>
                    </a:lnTo>
                    <a:cubicBezTo>
                      <a:pt x="1905" y="109633"/>
                      <a:pt x="3810" y="112395"/>
                      <a:pt x="5906" y="115062"/>
                    </a:cubicBezTo>
                    <a:lnTo>
                      <a:pt x="111062" y="9906"/>
                    </a:lnTo>
                    <a:cubicBezTo>
                      <a:pt x="109538" y="6668"/>
                      <a:pt x="108109" y="3429"/>
                      <a:pt x="106871"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61" name="Forme libre : forme 26">
                <a:extLst>
                  <a:ext uri="{FF2B5EF4-FFF2-40B4-BE49-F238E27FC236}">
                    <a16:creationId xmlns:a16="http://schemas.microsoft.com/office/drawing/2014/main" id="{30815854-4A3B-0C52-AD8F-B22DF54A582F}"/>
                  </a:ext>
                </a:extLst>
              </p:cNvPr>
              <p:cNvSpPr/>
              <p:nvPr/>
            </p:nvSpPr>
            <p:spPr>
              <a:xfrm>
                <a:off x="-6002393" y="4754629"/>
                <a:ext cx="109442" cy="109728"/>
              </a:xfrm>
              <a:custGeom>
                <a:avLst/>
                <a:gdLst>
                  <a:gd name="connsiteX0" fmla="*/ 102584 w 109442"/>
                  <a:gd name="connsiteY0" fmla="*/ 0 h 109728"/>
                  <a:gd name="connsiteX1" fmla="*/ 0 w 109442"/>
                  <a:gd name="connsiteY1" fmla="*/ 102584 h 109728"/>
                  <a:gd name="connsiteX2" fmla="*/ 6953 w 109442"/>
                  <a:gd name="connsiteY2" fmla="*/ 109728 h 109728"/>
                  <a:gd name="connsiteX3" fmla="*/ 109442 w 109442"/>
                  <a:gd name="connsiteY3" fmla="*/ 7239 h 109728"/>
                  <a:gd name="connsiteX4" fmla="*/ 102680 w 109442"/>
                  <a:gd name="connsiteY4" fmla="*/ 0 h 1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 h="109728">
                    <a:moveTo>
                      <a:pt x="102584" y="0"/>
                    </a:moveTo>
                    <a:lnTo>
                      <a:pt x="0" y="102584"/>
                    </a:lnTo>
                    <a:cubicBezTo>
                      <a:pt x="2286" y="104966"/>
                      <a:pt x="4572" y="107442"/>
                      <a:pt x="6953" y="109728"/>
                    </a:cubicBezTo>
                    <a:lnTo>
                      <a:pt x="109442" y="7239"/>
                    </a:lnTo>
                    <a:cubicBezTo>
                      <a:pt x="107061" y="4953"/>
                      <a:pt x="104775" y="2477"/>
                      <a:pt x="102680"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62" name="Forme libre : forme 56">
                <a:extLst>
                  <a:ext uri="{FF2B5EF4-FFF2-40B4-BE49-F238E27FC236}">
                    <a16:creationId xmlns:a16="http://schemas.microsoft.com/office/drawing/2014/main" id="{5BB5BCD9-11E7-595A-51A6-13C9AC4586A9}"/>
                  </a:ext>
                </a:extLst>
              </p:cNvPr>
              <p:cNvSpPr/>
              <p:nvPr/>
            </p:nvSpPr>
            <p:spPr>
              <a:xfrm>
                <a:off x="-5972961" y="4780061"/>
                <a:ext cx="113537" cy="110204"/>
              </a:xfrm>
              <a:custGeom>
                <a:avLst/>
                <a:gdLst>
                  <a:gd name="connsiteX0" fmla="*/ 104108 w 113537"/>
                  <a:gd name="connsiteY0" fmla="*/ 0 h 110204"/>
                  <a:gd name="connsiteX1" fmla="*/ 0 w 113537"/>
                  <a:gd name="connsiteY1" fmla="*/ 104108 h 110204"/>
                  <a:gd name="connsiteX2" fmla="*/ 8001 w 113537"/>
                  <a:gd name="connsiteY2" fmla="*/ 110204 h 110204"/>
                  <a:gd name="connsiteX3" fmla="*/ 113538 w 113537"/>
                  <a:gd name="connsiteY3" fmla="*/ 4667 h 110204"/>
                  <a:gd name="connsiteX4" fmla="*/ 104204 w 113537"/>
                  <a:gd name="connsiteY4" fmla="*/ 0 h 11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7" h="110204">
                    <a:moveTo>
                      <a:pt x="104108" y="0"/>
                    </a:moveTo>
                    <a:lnTo>
                      <a:pt x="0" y="104108"/>
                    </a:lnTo>
                    <a:cubicBezTo>
                      <a:pt x="2667" y="106204"/>
                      <a:pt x="5334" y="108204"/>
                      <a:pt x="8001" y="110204"/>
                    </a:cubicBezTo>
                    <a:lnTo>
                      <a:pt x="113538" y="4667"/>
                    </a:lnTo>
                    <a:cubicBezTo>
                      <a:pt x="110300" y="3238"/>
                      <a:pt x="107252" y="1714"/>
                      <a:pt x="104204"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63" name="Forme libre : forme 57">
                <a:extLst>
                  <a:ext uri="{FF2B5EF4-FFF2-40B4-BE49-F238E27FC236}">
                    <a16:creationId xmlns:a16="http://schemas.microsoft.com/office/drawing/2014/main" id="{9F5FD4F0-B1F1-0884-1829-A74EEC793655}"/>
                  </a:ext>
                </a:extLst>
              </p:cNvPr>
              <p:cNvSpPr/>
              <p:nvPr/>
            </p:nvSpPr>
            <p:spPr>
              <a:xfrm>
                <a:off x="-5939052" y="4793872"/>
                <a:ext cx="126111" cy="117824"/>
              </a:xfrm>
              <a:custGeom>
                <a:avLst/>
                <a:gdLst>
                  <a:gd name="connsiteX0" fmla="*/ 112871 w 126111"/>
                  <a:gd name="connsiteY0" fmla="*/ 95 h 117824"/>
                  <a:gd name="connsiteX1" fmla="*/ 0 w 126111"/>
                  <a:gd name="connsiteY1" fmla="*/ 112966 h 117824"/>
                  <a:gd name="connsiteX2" fmla="*/ 9144 w 126111"/>
                  <a:gd name="connsiteY2" fmla="*/ 117824 h 117824"/>
                  <a:gd name="connsiteX3" fmla="*/ 126111 w 126111"/>
                  <a:gd name="connsiteY3" fmla="*/ 857 h 117824"/>
                  <a:gd name="connsiteX4" fmla="*/ 112871 w 126111"/>
                  <a:gd name="connsiteY4" fmla="*/ 0 h 11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11" h="117824">
                    <a:moveTo>
                      <a:pt x="112871" y="95"/>
                    </a:moveTo>
                    <a:lnTo>
                      <a:pt x="0" y="112966"/>
                    </a:lnTo>
                    <a:cubicBezTo>
                      <a:pt x="3048" y="114681"/>
                      <a:pt x="6096" y="116300"/>
                      <a:pt x="9144" y="117824"/>
                    </a:cubicBezTo>
                    <a:lnTo>
                      <a:pt x="126111" y="857"/>
                    </a:lnTo>
                    <a:cubicBezTo>
                      <a:pt x="121634" y="857"/>
                      <a:pt x="117253" y="476"/>
                      <a:pt x="112871"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64" name="Forme libre : forme 58">
                <a:extLst>
                  <a:ext uri="{FF2B5EF4-FFF2-40B4-BE49-F238E27FC236}">
                    <a16:creationId xmlns:a16="http://schemas.microsoft.com/office/drawing/2014/main" id="{A419B80A-25E7-1AB4-52D7-89D68E61841E}"/>
                  </a:ext>
                </a:extLst>
              </p:cNvPr>
              <p:cNvSpPr/>
              <p:nvPr/>
            </p:nvSpPr>
            <p:spPr>
              <a:xfrm>
                <a:off x="-5900571" y="4679477"/>
                <a:ext cx="259175" cy="248792"/>
              </a:xfrm>
              <a:custGeom>
                <a:avLst/>
                <a:gdLst>
                  <a:gd name="connsiteX0" fmla="*/ 245173 w 259175"/>
                  <a:gd name="connsiteY0" fmla="*/ 0 h 248792"/>
                  <a:gd name="connsiteX1" fmla="*/ 187166 w 259175"/>
                  <a:gd name="connsiteY1" fmla="*/ 58007 h 248792"/>
                  <a:gd name="connsiteX2" fmla="*/ 145732 w 259175"/>
                  <a:gd name="connsiteY2" fmla="*/ 99441 h 248792"/>
                  <a:gd name="connsiteX3" fmla="*/ 0 w 259175"/>
                  <a:gd name="connsiteY3" fmla="*/ 245173 h 248792"/>
                  <a:gd name="connsiteX4" fmla="*/ 10477 w 259175"/>
                  <a:gd name="connsiteY4" fmla="*/ 248793 h 248792"/>
                  <a:gd name="connsiteX5" fmla="*/ 259175 w 259175"/>
                  <a:gd name="connsiteY5" fmla="*/ 95 h 248792"/>
                  <a:gd name="connsiteX6" fmla="*/ 245078 w 259175"/>
                  <a:gd name="connsiteY6" fmla="*/ 95 h 24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75" h="248792">
                    <a:moveTo>
                      <a:pt x="245173" y="0"/>
                    </a:moveTo>
                    <a:lnTo>
                      <a:pt x="187166" y="58007"/>
                    </a:lnTo>
                    <a:cubicBezTo>
                      <a:pt x="177070" y="75057"/>
                      <a:pt x="162782" y="89345"/>
                      <a:pt x="145732" y="99441"/>
                    </a:cubicBezTo>
                    <a:lnTo>
                      <a:pt x="0" y="245173"/>
                    </a:lnTo>
                    <a:cubicBezTo>
                      <a:pt x="3429" y="246412"/>
                      <a:pt x="6953" y="247650"/>
                      <a:pt x="10477" y="248793"/>
                    </a:cubicBezTo>
                    <a:lnTo>
                      <a:pt x="259175" y="95"/>
                    </a:lnTo>
                    <a:lnTo>
                      <a:pt x="245078" y="95"/>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65" name="Forme libre : forme 59">
                <a:extLst>
                  <a:ext uri="{FF2B5EF4-FFF2-40B4-BE49-F238E27FC236}">
                    <a16:creationId xmlns:a16="http://schemas.microsoft.com/office/drawing/2014/main" id="{97D73E83-9B86-D5AE-1A19-A8ABC26B684A}"/>
                  </a:ext>
                </a:extLst>
              </p:cNvPr>
              <p:cNvSpPr/>
              <p:nvPr/>
            </p:nvSpPr>
            <p:spPr>
              <a:xfrm>
                <a:off x="-5853327" y="4679475"/>
                <a:ext cx="271271" cy="258889"/>
              </a:xfrm>
              <a:custGeom>
                <a:avLst/>
                <a:gdLst>
                  <a:gd name="connsiteX0" fmla="*/ 257270 w 271271"/>
                  <a:gd name="connsiteY0" fmla="*/ 0 h 258889"/>
                  <a:gd name="connsiteX1" fmla="*/ 0 w 271271"/>
                  <a:gd name="connsiteY1" fmla="*/ 257270 h 258889"/>
                  <a:gd name="connsiteX2" fmla="*/ 12383 w 271271"/>
                  <a:gd name="connsiteY2" fmla="*/ 258889 h 258889"/>
                  <a:gd name="connsiteX3" fmla="*/ 271272 w 271271"/>
                  <a:gd name="connsiteY3" fmla="*/ 0 h 258889"/>
                  <a:gd name="connsiteX4" fmla="*/ 257175 w 271271"/>
                  <a:gd name="connsiteY4" fmla="*/ 0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1" h="258889">
                    <a:moveTo>
                      <a:pt x="257270" y="0"/>
                    </a:moveTo>
                    <a:lnTo>
                      <a:pt x="0" y="257270"/>
                    </a:lnTo>
                    <a:cubicBezTo>
                      <a:pt x="4096" y="257937"/>
                      <a:pt x="8287" y="258508"/>
                      <a:pt x="12383" y="258889"/>
                    </a:cubicBezTo>
                    <a:lnTo>
                      <a:pt x="271272" y="0"/>
                    </a:lnTo>
                    <a:lnTo>
                      <a:pt x="257175" y="0"/>
                    </a:ln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66" name="Forme libre : forme 60">
                <a:extLst>
                  <a:ext uri="{FF2B5EF4-FFF2-40B4-BE49-F238E27FC236}">
                    <a16:creationId xmlns:a16="http://schemas.microsoft.com/office/drawing/2014/main" id="{DDCCC16C-39EC-9DB6-CD82-BBE8CBB1FC80}"/>
                  </a:ext>
                </a:extLst>
              </p:cNvPr>
              <p:cNvSpPr/>
              <p:nvPr/>
            </p:nvSpPr>
            <p:spPr>
              <a:xfrm>
                <a:off x="-5801603" y="4690719"/>
                <a:ext cx="248983" cy="248983"/>
              </a:xfrm>
              <a:custGeom>
                <a:avLst/>
                <a:gdLst>
                  <a:gd name="connsiteX0" fmla="*/ 248984 w 248983"/>
                  <a:gd name="connsiteY0" fmla="*/ 0 h 248983"/>
                  <a:gd name="connsiteX1" fmla="*/ 0 w 248983"/>
                  <a:gd name="connsiteY1" fmla="*/ 248984 h 248983"/>
                  <a:gd name="connsiteX2" fmla="*/ 15145 w 248983"/>
                  <a:gd name="connsiteY2" fmla="*/ 247936 h 248983"/>
                  <a:gd name="connsiteX3" fmla="*/ 247936 w 248983"/>
                  <a:gd name="connsiteY3" fmla="*/ 15145 h 248983"/>
                  <a:gd name="connsiteX4" fmla="*/ 248984 w 248983"/>
                  <a:gd name="connsiteY4" fmla="*/ 0 h 248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3" h="248983">
                    <a:moveTo>
                      <a:pt x="248984" y="0"/>
                    </a:moveTo>
                    <a:lnTo>
                      <a:pt x="0" y="248984"/>
                    </a:lnTo>
                    <a:cubicBezTo>
                      <a:pt x="5048" y="248793"/>
                      <a:pt x="10097" y="248412"/>
                      <a:pt x="15145" y="247936"/>
                    </a:cubicBezTo>
                    <a:lnTo>
                      <a:pt x="247936" y="15145"/>
                    </a:lnTo>
                    <a:cubicBezTo>
                      <a:pt x="248412" y="10096"/>
                      <a:pt x="248793" y="5048"/>
                      <a:pt x="248984" y="0"/>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sp>
            <p:nvSpPr>
              <p:cNvPr id="67" name="Forme libre : forme 61">
                <a:extLst>
                  <a:ext uri="{FF2B5EF4-FFF2-40B4-BE49-F238E27FC236}">
                    <a16:creationId xmlns:a16="http://schemas.microsoft.com/office/drawing/2014/main" id="{FCA037DC-BA13-58EB-848D-9778E40CF8C6}"/>
                  </a:ext>
                </a:extLst>
              </p:cNvPr>
              <p:cNvSpPr/>
              <p:nvPr/>
            </p:nvSpPr>
            <p:spPr>
              <a:xfrm>
                <a:off x="-5732740" y="4759582"/>
                <a:ext cx="167639" cy="167640"/>
              </a:xfrm>
              <a:custGeom>
                <a:avLst/>
                <a:gdLst>
                  <a:gd name="connsiteX0" fmla="*/ 167640 w 167639"/>
                  <a:gd name="connsiteY0" fmla="*/ 0 h 167640"/>
                  <a:gd name="connsiteX1" fmla="*/ 0 w 167639"/>
                  <a:gd name="connsiteY1" fmla="*/ 167640 h 167640"/>
                  <a:gd name="connsiteX2" fmla="*/ 22670 w 167639"/>
                  <a:gd name="connsiteY2" fmla="*/ 159067 h 167640"/>
                  <a:gd name="connsiteX3" fmla="*/ 158972 w 167639"/>
                  <a:gd name="connsiteY3" fmla="*/ 22765 h 167640"/>
                  <a:gd name="connsiteX4" fmla="*/ 167545 w 167639"/>
                  <a:gd name="connsiteY4" fmla="*/ 95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39" h="167640">
                    <a:moveTo>
                      <a:pt x="167640" y="0"/>
                    </a:moveTo>
                    <a:lnTo>
                      <a:pt x="0" y="167640"/>
                    </a:lnTo>
                    <a:cubicBezTo>
                      <a:pt x="7715" y="165068"/>
                      <a:pt x="15335" y="162211"/>
                      <a:pt x="22670" y="159067"/>
                    </a:cubicBezTo>
                    <a:lnTo>
                      <a:pt x="158972" y="22765"/>
                    </a:lnTo>
                    <a:cubicBezTo>
                      <a:pt x="162211" y="15335"/>
                      <a:pt x="165068" y="7810"/>
                      <a:pt x="167545" y="95"/>
                    </a:cubicBezTo>
                    <a:close/>
                  </a:path>
                </a:pathLst>
              </a:custGeom>
              <a:noFill/>
              <a:ln w="9525" cap="rnd">
                <a:gradFill>
                  <a:gsLst>
                    <a:gs pos="0">
                      <a:srgbClr val="FD87C1"/>
                    </a:gs>
                    <a:gs pos="50000">
                      <a:srgbClr val="D4E1BD"/>
                    </a:gs>
                    <a:gs pos="100000">
                      <a:srgbClr val="41DFF0"/>
                    </a:gs>
                  </a:gsLst>
                  <a:lin ang="5400000" scaled="1"/>
                </a:gradFill>
                <a:prstDash val="solid"/>
                <a:round/>
              </a:ln>
            </p:spPr>
            <p:txBody>
              <a:bodyPr rtlCol="0" anchor="ctr"/>
              <a:lstStyle/>
              <a:p>
                <a:endParaRPr lang="fr-FR" dirty="0">
                  <a:latin typeface="Tw Cen MT" panose="020B0602020104020603" pitchFamily="34" charset="0"/>
                </a:endParaRPr>
              </a:p>
            </p:txBody>
          </p:sp>
        </p:grpSp>
      </p:grpSp>
      <p:pic>
        <p:nvPicPr>
          <p:cNvPr id="18" name="Graphique 17">
            <a:extLst>
              <a:ext uri="{FF2B5EF4-FFF2-40B4-BE49-F238E27FC236}">
                <a16:creationId xmlns:a16="http://schemas.microsoft.com/office/drawing/2014/main" id="{3FCBCED5-FF08-F3AA-EAD6-F80B261BCB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06683">
            <a:off x="4042556" y="819387"/>
            <a:ext cx="672583" cy="667180"/>
          </a:xfrm>
          <a:prstGeom prst="rect">
            <a:avLst/>
          </a:prstGeom>
          <a:effectLst>
            <a:outerShdw blurRad="63500" sx="102000" sy="102000" algn="ctr" rotWithShape="0">
              <a:prstClr val="black">
                <a:alpha val="40000"/>
              </a:prstClr>
            </a:outerShdw>
          </a:effectLst>
        </p:spPr>
      </p:pic>
      <p:grpSp>
        <p:nvGrpSpPr>
          <p:cNvPr id="14" name="Graphique 17">
            <a:extLst>
              <a:ext uri="{FF2B5EF4-FFF2-40B4-BE49-F238E27FC236}">
                <a16:creationId xmlns:a16="http://schemas.microsoft.com/office/drawing/2014/main" id="{1791D126-0A67-6559-52FA-D32B824B1192}"/>
              </a:ext>
            </a:extLst>
          </p:cNvPr>
          <p:cNvGrpSpPr/>
          <p:nvPr/>
        </p:nvGrpSpPr>
        <p:grpSpPr>
          <a:xfrm rot="16200000">
            <a:off x="3539657" y="758203"/>
            <a:ext cx="386952" cy="618851"/>
            <a:chOff x="-2029540" y="982514"/>
            <a:chExt cx="183689" cy="293774"/>
          </a:xfrm>
          <a:gradFill>
            <a:gsLst>
              <a:gs pos="66670">
                <a:srgbClr val="43D9F1"/>
              </a:gs>
              <a:gs pos="27700">
                <a:srgbClr val="DB70FC"/>
              </a:gs>
              <a:gs pos="0">
                <a:srgbClr val="FD85CC"/>
              </a:gs>
              <a:gs pos="100000">
                <a:srgbClr val="DFE6BC"/>
              </a:gs>
            </a:gsLst>
            <a:lin ang="2700000" scaled="1"/>
          </a:gradFill>
        </p:grpSpPr>
        <p:sp>
          <p:nvSpPr>
            <p:cNvPr id="15" name="Forme libre : forme 15">
              <a:extLst>
                <a:ext uri="{FF2B5EF4-FFF2-40B4-BE49-F238E27FC236}">
                  <a16:creationId xmlns:a16="http://schemas.microsoft.com/office/drawing/2014/main" id="{DE614FBA-B6AB-3410-106B-E44C34CD8F6F}"/>
                </a:ext>
              </a:extLst>
            </p:cNvPr>
            <p:cNvSpPr/>
            <p:nvPr/>
          </p:nvSpPr>
          <p:spPr>
            <a:xfrm>
              <a:off x="-2029540" y="9825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dirty="0">
                <a:latin typeface="Tw Cen MT" panose="020B0602020104020603" pitchFamily="34" charset="0"/>
              </a:endParaRPr>
            </a:p>
          </p:txBody>
        </p:sp>
        <p:sp>
          <p:nvSpPr>
            <p:cNvPr id="16" name="Forme libre : forme 16">
              <a:extLst>
                <a:ext uri="{FF2B5EF4-FFF2-40B4-BE49-F238E27FC236}">
                  <a16:creationId xmlns:a16="http://schemas.microsoft.com/office/drawing/2014/main" id="{1C91E0DF-06C9-68E3-145F-42CF2F357D68}"/>
                </a:ext>
              </a:extLst>
            </p:cNvPr>
            <p:cNvSpPr/>
            <p:nvPr/>
          </p:nvSpPr>
          <p:spPr>
            <a:xfrm>
              <a:off x="-2029540" y="108157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132"/>
                    <a:pt x="94893" y="103275"/>
                    <a:pt x="91845" y="103275"/>
                  </a:cubicBezTo>
                  <a:close/>
                </a:path>
              </a:pathLst>
            </a:custGeom>
            <a:grpFill/>
            <a:ln w="9525" cap="flat">
              <a:solidFill>
                <a:schemeClr val="bg1"/>
              </a:solidFill>
              <a:prstDash val="solid"/>
              <a:miter/>
            </a:ln>
          </p:spPr>
          <p:txBody>
            <a:bodyPr rtlCol="0" anchor="ctr"/>
            <a:lstStyle/>
            <a:p>
              <a:endParaRPr lang="fr-FR" dirty="0">
                <a:latin typeface="Tw Cen MT" panose="020B0602020104020603" pitchFamily="34" charset="0"/>
              </a:endParaRPr>
            </a:p>
          </p:txBody>
        </p:sp>
        <p:sp>
          <p:nvSpPr>
            <p:cNvPr id="17" name="Forme libre : forme 17">
              <a:extLst>
                <a:ext uri="{FF2B5EF4-FFF2-40B4-BE49-F238E27FC236}">
                  <a16:creationId xmlns:a16="http://schemas.microsoft.com/office/drawing/2014/main" id="{6CB0D39F-7883-FA9F-C94B-1C9AA729BBBE}"/>
                </a:ext>
              </a:extLst>
            </p:cNvPr>
            <p:cNvSpPr/>
            <p:nvPr/>
          </p:nvSpPr>
          <p:spPr>
            <a:xfrm>
              <a:off x="-2029540" y="1173014"/>
              <a:ext cx="183689" cy="103274"/>
            </a:xfrm>
            <a:custGeom>
              <a:avLst/>
              <a:gdLst>
                <a:gd name="connsiteX0" fmla="*/ 91845 w 183689"/>
                <a:gd name="connsiteY0" fmla="*/ 103275 h 103274"/>
                <a:gd name="connsiteX1" fmla="*/ 83748 w 183689"/>
                <a:gd name="connsiteY1" fmla="*/ 99941 h 103274"/>
                <a:gd name="connsiteX2" fmla="*/ 3357 w 183689"/>
                <a:gd name="connsiteY2" fmla="*/ 19550 h 103274"/>
                <a:gd name="connsiteX3" fmla="*/ 3357 w 183689"/>
                <a:gd name="connsiteY3" fmla="*/ 3358 h 103274"/>
                <a:gd name="connsiteX4" fmla="*/ 19550 w 183689"/>
                <a:gd name="connsiteY4" fmla="*/ 3358 h 103274"/>
                <a:gd name="connsiteX5" fmla="*/ 91845 w 183689"/>
                <a:gd name="connsiteY5" fmla="*/ 75652 h 103274"/>
                <a:gd name="connsiteX6" fmla="*/ 164139 w 183689"/>
                <a:gd name="connsiteY6" fmla="*/ 3358 h 103274"/>
                <a:gd name="connsiteX7" fmla="*/ 180332 w 183689"/>
                <a:gd name="connsiteY7" fmla="*/ 3358 h 103274"/>
                <a:gd name="connsiteX8" fmla="*/ 180332 w 183689"/>
                <a:gd name="connsiteY8" fmla="*/ 19550 h 103274"/>
                <a:gd name="connsiteX9" fmla="*/ 99941 w 183689"/>
                <a:gd name="connsiteY9" fmla="*/ 99941 h 103274"/>
                <a:gd name="connsiteX10" fmla="*/ 91845 w 183689"/>
                <a:gd name="connsiteY10" fmla="*/ 103275 h 10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89" h="103274">
                  <a:moveTo>
                    <a:pt x="91845" y="103275"/>
                  </a:moveTo>
                  <a:cubicBezTo>
                    <a:pt x="88797" y="103275"/>
                    <a:pt x="85940" y="102037"/>
                    <a:pt x="83748" y="99941"/>
                  </a:cubicBezTo>
                  <a:lnTo>
                    <a:pt x="3357" y="19550"/>
                  </a:lnTo>
                  <a:cubicBezTo>
                    <a:pt x="-1119" y="15073"/>
                    <a:pt x="-1119" y="7834"/>
                    <a:pt x="3357" y="3358"/>
                  </a:cubicBezTo>
                  <a:cubicBezTo>
                    <a:pt x="7834" y="-1119"/>
                    <a:pt x="15073" y="-1119"/>
                    <a:pt x="19550" y="3358"/>
                  </a:cubicBezTo>
                  <a:lnTo>
                    <a:pt x="91845" y="75652"/>
                  </a:lnTo>
                  <a:lnTo>
                    <a:pt x="164139" y="3358"/>
                  </a:lnTo>
                  <a:cubicBezTo>
                    <a:pt x="168616" y="-1119"/>
                    <a:pt x="175856" y="-1119"/>
                    <a:pt x="180332" y="3358"/>
                  </a:cubicBezTo>
                  <a:cubicBezTo>
                    <a:pt x="184809" y="7834"/>
                    <a:pt x="184809" y="15073"/>
                    <a:pt x="180332" y="19550"/>
                  </a:cubicBezTo>
                  <a:lnTo>
                    <a:pt x="99941" y="99941"/>
                  </a:lnTo>
                  <a:cubicBezTo>
                    <a:pt x="97846" y="102037"/>
                    <a:pt x="94893" y="103275"/>
                    <a:pt x="91845" y="103275"/>
                  </a:cubicBezTo>
                  <a:close/>
                </a:path>
              </a:pathLst>
            </a:custGeom>
            <a:grpFill/>
            <a:ln w="9525" cap="flat">
              <a:solidFill>
                <a:schemeClr val="bg1"/>
              </a:solidFill>
              <a:prstDash val="solid"/>
              <a:miter/>
            </a:ln>
          </p:spPr>
          <p:txBody>
            <a:bodyPr rtlCol="0" anchor="ctr"/>
            <a:lstStyle/>
            <a:p>
              <a:endParaRPr lang="fr-FR" dirty="0">
                <a:latin typeface="Tw Cen MT" panose="020B0602020104020603" pitchFamily="34" charset="0"/>
              </a:endParaRPr>
            </a:p>
          </p:txBody>
        </p:sp>
      </p:grpSp>
      <p:sp>
        <p:nvSpPr>
          <p:cNvPr id="185" name="Rectangle 18">
            <a:extLst>
              <a:ext uri="{FF2B5EF4-FFF2-40B4-BE49-F238E27FC236}">
                <a16:creationId xmlns:a16="http://schemas.microsoft.com/office/drawing/2014/main" id="{09C7CD2F-02CB-2344-9432-13C74F78D5BF}"/>
              </a:ext>
            </a:extLst>
          </p:cNvPr>
          <p:cNvSpPr>
            <a:spLocks noChangeArrowheads="1"/>
          </p:cNvSpPr>
          <p:nvPr/>
        </p:nvSpPr>
        <p:spPr bwMode="auto">
          <a:xfrm>
            <a:off x="2984509" y="6084063"/>
            <a:ext cx="2788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a:solidFill>
                  <a:schemeClr val="tx1"/>
                </a:solidFill>
                <a:latin typeface="Trebuchet MS" panose="020B0703020202090204" pitchFamily="34" charset="0"/>
                <a:ea typeface="MS PGothic" panose="020B0600070205080204" pitchFamily="34" charset="-128"/>
              </a:defRPr>
            </a:lvl1pPr>
            <a:lvl2pPr marL="742950" indent="-285750">
              <a:defRPr sz="3600" b="1">
                <a:solidFill>
                  <a:schemeClr val="tx1"/>
                </a:solidFill>
                <a:latin typeface="Trebuchet MS" panose="020B0703020202090204" pitchFamily="34" charset="0"/>
                <a:ea typeface="MS PGothic" panose="020B0600070205080204" pitchFamily="34" charset="-128"/>
              </a:defRPr>
            </a:lvl2pPr>
            <a:lvl3pPr marL="1143000" indent="-228600">
              <a:defRPr sz="3600" b="1">
                <a:solidFill>
                  <a:schemeClr val="tx1"/>
                </a:solidFill>
                <a:latin typeface="Trebuchet MS" panose="020B0703020202090204" pitchFamily="34" charset="0"/>
                <a:ea typeface="MS PGothic" panose="020B0600070205080204" pitchFamily="34" charset="-128"/>
              </a:defRPr>
            </a:lvl3pPr>
            <a:lvl4pPr marL="1600200" indent="-228600">
              <a:defRPr sz="3600" b="1">
                <a:solidFill>
                  <a:schemeClr val="tx1"/>
                </a:solidFill>
                <a:latin typeface="Trebuchet MS" panose="020B0703020202090204" pitchFamily="34" charset="0"/>
                <a:ea typeface="MS PGothic" panose="020B0600070205080204" pitchFamily="34" charset="-128"/>
              </a:defRPr>
            </a:lvl4pPr>
            <a:lvl5pPr marL="2057400" indent="-228600">
              <a:defRPr sz="3600" b="1">
                <a:solidFill>
                  <a:schemeClr val="tx1"/>
                </a:solidFill>
                <a:latin typeface="Trebuchet MS" panose="020B0703020202090204" pitchFamily="34" charset="0"/>
                <a:ea typeface="MS PGothic" panose="020B0600070205080204" pitchFamily="34" charset="-128"/>
              </a:defRPr>
            </a:lvl5pPr>
            <a:lvl6pPr marL="2514600" indent="-228600" eaLnBrk="0" fontAlgn="base" hangingPunct="0">
              <a:spcBef>
                <a:spcPct val="0"/>
              </a:spcBef>
              <a:spcAft>
                <a:spcPct val="0"/>
              </a:spcAft>
              <a:defRPr sz="3600" b="1">
                <a:solidFill>
                  <a:schemeClr val="tx1"/>
                </a:solidFill>
                <a:latin typeface="Trebuchet MS" panose="020B0703020202090204" pitchFamily="34" charset="0"/>
                <a:ea typeface="MS PGothic" panose="020B0600070205080204" pitchFamily="34" charset="-128"/>
              </a:defRPr>
            </a:lvl6pPr>
            <a:lvl7pPr marL="2971800" indent="-228600" eaLnBrk="0" fontAlgn="base" hangingPunct="0">
              <a:spcBef>
                <a:spcPct val="0"/>
              </a:spcBef>
              <a:spcAft>
                <a:spcPct val="0"/>
              </a:spcAft>
              <a:defRPr sz="3600" b="1">
                <a:solidFill>
                  <a:schemeClr val="tx1"/>
                </a:solidFill>
                <a:latin typeface="Trebuchet MS" panose="020B0703020202090204" pitchFamily="34" charset="0"/>
                <a:ea typeface="MS PGothic" panose="020B0600070205080204" pitchFamily="34" charset="-128"/>
              </a:defRPr>
            </a:lvl7pPr>
            <a:lvl8pPr marL="3429000" indent="-228600" eaLnBrk="0" fontAlgn="base" hangingPunct="0">
              <a:spcBef>
                <a:spcPct val="0"/>
              </a:spcBef>
              <a:spcAft>
                <a:spcPct val="0"/>
              </a:spcAft>
              <a:defRPr sz="3600" b="1">
                <a:solidFill>
                  <a:schemeClr val="tx1"/>
                </a:solidFill>
                <a:latin typeface="Trebuchet MS" panose="020B0703020202090204" pitchFamily="34" charset="0"/>
                <a:ea typeface="MS PGothic" panose="020B0600070205080204" pitchFamily="34" charset="-128"/>
              </a:defRPr>
            </a:lvl8pPr>
            <a:lvl9pPr marL="3886200" indent="-228600" eaLnBrk="0" fontAlgn="base" hangingPunct="0">
              <a:spcBef>
                <a:spcPct val="0"/>
              </a:spcBef>
              <a:spcAft>
                <a:spcPct val="0"/>
              </a:spcAft>
              <a:defRPr sz="3600" b="1">
                <a:solidFill>
                  <a:schemeClr val="tx1"/>
                </a:solidFill>
                <a:latin typeface="Trebuchet MS" panose="020B0703020202090204" pitchFamily="34" charset="0"/>
                <a:ea typeface="MS PGothic" panose="020B0600070205080204" pitchFamily="34" charset="-128"/>
              </a:defRPr>
            </a:lvl9pPr>
          </a:lstStyle>
          <a:p>
            <a:pPr algn="ctr"/>
            <a:r>
              <a:rPr lang="fr-FR" sz="1600" u="none" strike="noStrike" dirty="0">
                <a:solidFill>
                  <a:schemeClr val="bg1"/>
                </a:solidFill>
                <a:effectLst>
                  <a:outerShdw blurRad="50800" dist="38100" dir="2700000" algn="tl" rotWithShape="0">
                    <a:prstClr val="black">
                      <a:alpha val="40000"/>
                    </a:prstClr>
                  </a:outerShdw>
                </a:effectLst>
                <a:latin typeface="Tw Cen MT" panose="020B0602020104020603" pitchFamily="34" charset="77"/>
              </a:rPr>
              <a:t>Prenez 10-15 minutes pour répondre à ces questions...</a:t>
            </a:r>
            <a:endParaRPr lang="fr-FR" sz="3200" dirty="0">
              <a:solidFill>
                <a:schemeClr val="bg1"/>
              </a:solidFill>
              <a:effectLst>
                <a:outerShdw blurRad="50800" dist="38100" dir="2700000" algn="tl" rotWithShape="0">
                  <a:prstClr val="black">
                    <a:alpha val="40000"/>
                  </a:prstClr>
                </a:outerShdw>
              </a:effectLst>
              <a:latin typeface="Tw Cen MT" panose="020B0602020104020603" pitchFamily="34" charset="77"/>
            </a:endParaRPr>
          </a:p>
        </p:txBody>
      </p:sp>
    </p:spTree>
    <p:extLst>
      <p:ext uri="{BB962C8B-B14F-4D97-AF65-F5344CB8AC3E}">
        <p14:creationId xmlns:p14="http://schemas.microsoft.com/office/powerpoint/2010/main" val="16808359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4753</TotalTime>
  <Words>419</Words>
  <Application>Microsoft Macintosh PowerPoint</Application>
  <PresentationFormat>Format A4 (210 x 297 mm)</PresentationFormat>
  <Paragraphs>34</Paragraphs>
  <Slides>4</Slides>
  <Notes>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vt:i4>
      </vt:variant>
    </vt:vector>
  </HeadingPairs>
  <TitlesOfParts>
    <vt:vector size="9" baseType="lpstr">
      <vt:lpstr>Aptos</vt:lpstr>
      <vt:lpstr>Arial</vt:lpstr>
      <vt:lpstr>Calibri</vt:lpstr>
      <vt:lpstr>Tw Cen MT</vt:lpstr>
      <vt:lpstr>2_Conception personnalisée</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LACTA’RACE</dc:title>
  <dc:creator>Clémence Mansion</dc:creator>
  <cp:lastModifiedBy>Melanie Tedeschi</cp:lastModifiedBy>
  <cp:revision>48</cp:revision>
  <dcterms:created xsi:type="dcterms:W3CDTF">2022-11-24T13:42:34Z</dcterms:created>
  <dcterms:modified xsi:type="dcterms:W3CDTF">2024-06-04T13:45:00Z</dcterms:modified>
</cp:coreProperties>
</file>